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10"/>
  </p:notesMasterIdLst>
  <p:handoutMasterIdLst>
    <p:handoutMasterId r:id="rId11"/>
  </p:handoutMasterIdLst>
  <p:sldIdLst>
    <p:sldId id="468" r:id="rId2"/>
    <p:sldId id="814" r:id="rId3"/>
    <p:sldId id="821" r:id="rId4"/>
    <p:sldId id="818" r:id="rId5"/>
    <p:sldId id="822" r:id="rId6"/>
    <p:sldId id="820" r:id="rId7"/>
    <p:sldId id="808" r:id="rId8"/>
    <p:sldId id="817" r:id="rId9"/>
  </p:sldIdLst>
  <p:sldSz cx="9906000" cy="6858000" type="A4"/>
  <p:notesSz cx="6797675" cy="9872663"/>
  <p:defaultTextStyle>
    <a:defPPr>
      <a:defRPr lang="de-DE"/>
    </a:defPPr>
    <a:lvl1pPr algn="l" rtl="0" eaLnBrk="0" fontAlgn="base" hangingPunct="0">
      <a:spcBef>
        <a:spcPct val="0"/>
      </a:spcBef>
      <a:spcAft>
        <a:spcPct val="0"/>
      </a:spcAft>
      <a:defRPr sz="2400" kern="1200">
        <a:solidFill>
          <a:schemeClr val="tx1"/>
        </a:solidFill>
        <a:latin typeface="Helvetica" charset="0"/>
        <a:ea typeface="ＭＳ Ｐゴシック" charset="0"/>
        <a:cs typeface="ＭＳ Ｐゴシック" charset="0"/>
      </a:defRPr>
    </a:lvl1pPr>
    <a:lvl2pPr marL="457173" algn="l" rtl="0" eaLnBrk="0" fontAlgn="base" hangingPunct="0">
      <a:spcBef>
        <a:spcPct val="0"/>
      </a:spcBef>
      <a:spcAft>
        <a:spcPct val="0"/>
      </a:spcAft>
      <a:defRPr sz="2400" kern="1200">
        <a:solidFill>
          <a:schemeClr val="tx1"/>
        </a:solidFill>
        <a:latin typeface="Helvetica" charset="0"/>
        <a:ea typeface="ＭＳ Ｐゴシック" charset="0"/>
        <a:cs typeface="ＭＳ Ｐゴシック" charset="0"/>
      </a:defRPr>
    </a:lvl2pPr>
    <a:lvl3pPr marL="914347" algn="l" rtl="0" eaLnBrk="0" fontAlgn="base" hangingPunct="0">
      <a:spcBef>
        <a:spcPct val="0"/>
      </a:spcBef>
      <a:spcAft>
        <a:spcPct val="0"/>
      </a:spcAft>
      <a:defRPr sz="2400" kern="1200">
        <a:solidFill>
          <a:schemeClr val="tx1"/>
        </a:solidFill>
        <a:latin typeface="Helvetica" charset="0"/>
        <a:ea typeface="ＭＳ Ｐゴシック" charset="0"/>
        <a:cs typeface="ＭＳ Ｐゴシック" charset="0"/>
      </a:defRPr>
    </a:lvl3pPr>
    <a:lvl4pPr marL="1371520" algn="l" rtl="0" eaLnBrk="0" fontAlgn="base" hangingPunct="0">
      <a:spcBef>
        <a:spcPct val="0"/>
      </a:spcBef>
      <a:spcAft>
        <a:spcPct val="0"/>
      </a:spcAft>
      <a:defRPr sz="2400" kern="1200">
        <a:solidFill>
          <a:schemeClr val="tx1"/>
        </a:solidFill>
        <a:latin typeface="Helvetica" charset="0"/>
        <a:ea typeface="ＭＳ Ｐゴシック" charset="0"/>
        <a:cs typeface="ＭＳ Ｐゴシック" charset="0"/>
      </a:defRPr>
    </a:lvl4pPr>
    <a:lvl5pPr marL="1828694" algn="l" rtl="0" eaLnBrk="0" fontAlgn="base" hangingPunct="0">
      <a:spcBef>
        <a:spcPct val="0"/>
      </a:spcBef>
      <a:spcAft>
        <a:spcPct val="0"/>
      </a:spcAft>
      <a:defRPr sz="2400" kern="1200">
        <a:solidFill>
          <a:schemeClr val="tx1"/>
        </a:solidFill>
        <a:latin typeface="Helvetica" charset="0"/>
        <a:ea typeface="ＭＳ Ｐゴシック" charset="0"/>
        <a:cs typeface="ＭＳ Ｐゴシック" charset="0"/>
      </a:defRPr>
    </a:lvl5pPr>
    <a:lvl6pPr marL="2285866" algn="l" defTabSz="457173" rtl="0" eaLnBrk="1" latinLnBrk="0" hangingPunct="1">
      <a:defRPr sz="2400" kern="1200">
        <a:solidFill>
          <a:schemeClr val="tx1"/>
        </a:solidFill>
        <a:latin typeface="Helvetica" charset="0"/>
        <a:ea typeface="ＭＳ Ｐゴシック" charset="0"/>
        <a:cs typeface="ＭＳ Ｐゴシック" charset="0"/>
      </a:defRPr>
    </a:lvl6pPr>
    <a:lvl7pPr marL="2743041" algn="l" defTabSz="457173" rtl="0" eaLnBrk="1" latinLnBrk="0" hangingPunct="1">
      <a:defRPr sz="2400" kern="1200">
        <a:solidFill>
          <a:schemeClr val="tx1"/>
        </a:solidFill>
        <a:latin typeface="Helvetica" charset="0"/>
        <a:ea typeface="ＭＳ Ｐゴシック" charset="0"/>
        <a:cs typeface="ＭＳ Ｐゴシック" charset="0"/>
      </a:defRPr>
    </a:lvl7pPr>
    <a:lvl8pPr marL="3200214" algn="l" defTabSz="457173" rtl="0" eaLnBrk="1" latinLnBrk="0" hangingPunct="1">
      <a:defRPr sz="2400" kern="1200">
        <a:solidFill>
          <a:schemeClr val="tx1"/>
        </a:solidFill>
        <a:latin typeface="Helvetica" charset="0"/>
        <a:ea typeface="ＭＳ Ｐゴシック" charset="0"/>
        <a:cs typeface="ＭＳ Ｐゴシック" charset="0"/>
      </a:defRPr>
    </a:lvl8pPr>
    <a:lvl9pPr marL="3657388" algn="l" defTabSz="457173" rtl="0" eaLnBrk="1" latinLnBrk="0" hangingPunct="1">
      <a:defRPr sz="2400" kern="1200">
        <a:solidFill>
          <a:schemeClr val="tx1"/>
        </a:solidFill>
        <a:latin typeface="Helvetic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9">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41100"/>
    <a:srgbClr val="FFFFFF"/>
    <a:srgbClr val="A01A10"/>
    <a:srgbClr val="FFFF00"/>
    <a:srgbClr val="FF2600"/>
    <a:srgbClr val="326496"/>
    <a:srgbClr val="808000"/>
    <a:srgbClr val="804000"/>
    <a:srgbClr val="FF6FCF"/>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Helle Formatvorlage 2 - Akz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36"/>
    <p:restoredTop sz="81579" autoAdjust="0"/>
  </p:normalViewPr>
  <p:slideViewPr>
    <p:cSldViewPr snapToGrid="0">
      <p:cViewPr varScale="1">
        <p:scale>
          <a:sx n="137" d="100"/>
          <a:sy n="137" d="100"/>
        </p:scale>
        <p:origin x="1392" y="192"/>
      </p:cViewPr>
      <p:guideLst>
        <p:guide orient="horz" pos="2160"/>
        <p:guide pos="3120"/>
      </p:guideLst>
    </p:cSldViewPr>
  </p:slideViewPr>
  <p:outlineViewPr>
    <p:cViewPr>
      <p:scale>
        <a:sx n="33" d="100"/>
        <a:sy n="33" d="100"/>
      </p:scale>
      <p:origin x="0" y="0"/>
    </p:cViewPr>
  </p:outlineViewPr>
  <p:notesTextViewPr>
    <p:cViewPr>
      <p:scale>
        <a:sx n="120" d="100"/>
        <a:sy n="120" d="100"/>
      </p:scale>
      <p:origin x="0" y="0"/>
    </p:cViewPr>
  </p:notesTextViewPr>
  <p:sorterViewPr>
    <p:cViewPr>
      <p:scale>
        <a:sx n="100" d="100"/>
        <a:sy n="100" d="100"/>
      </p:scale>
      <p:origin x="0" y="0"/>
    </p:cViewPr>
  </p:sorterViewPr>
  <p:notesViewPr>
    <p:cSldViewPr snapToGrid="0">
      <p:cViewPr varScale="1">
        <p:scale>
          <a:sx n="114" d="100"/>
          <a:sy n="114" d="100"/>
        </p:scale>
        <p:origin x="-2864" y="-120"/>
      </p:cViewPr>
      <p:guideLst>
        <p:guide orient="horz" pos="3109"/>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4079875" cy="4937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defTabSz="957263">
              <a:defRPr sz="1000">
                <a:solidFill>
                  <a:schemeClr val="bg2"/>
                </a:solidFill>
                <a:latin typeface="Century Gothic" charset="0"/>
                <a:ea typeface="+mn-ea"/>
                <a:cs typeface="+mn-cs"/>
              </a:defRPr>
            </a:lvl1pPr>
          </a:lstStyle>
          <a:p>
            <a:pPr>
              <a:defRPr/>
            </a:pPr>
            <a:r>
              <a:rPr lang="de-DE"/>
              <a:t>Quims-Netzwerktagung 10. November 2012</a:t>
            </a:r>
          </a:p>
        </p:txBody>
      </p:sp>
      <p:sp>
        <p:nvSpPr>
          <p:cNvPr id="133124" name="Rectangle 4"/>
          <p:cNvSpPr>
            <a:spLocks noGrp="1" noChangeArrowheads="1"/>
          </p:cNvSpPr>
          <p:nvPr>
            <p:ph type="ftr" sz="quarter" idx="2"/>
          </p:nvPr>
        </p:nvSpPr>
        <p:spPr bwMode="auto">
          <a:xfrm>
            <a:off x="0" y="9378950"/>
            <a:ext cx="4587875" cy="4937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defTabSz="957263">
              <a:defRPr sz="1000">
                <a:solidFill>
                  <a:schemeClr val="bg2"/>
                </a:solidFill>
                <a:latin typeface="Century Gothic" charset="0"/>
              </a:defRPr>
            </a:lvl1pPr>
          </a:lstStyle>
          <a:p>
            <a:pPr>
              <a:defRPr/>
            </a:pPr>
            <a:r>
              <a:rPr lang="de-DE"/>
              <a:t>Afra Sturm – Zentrum Lesen PH FHNW</a:t>
            </a:r>
          </a:p>
        </p:txBody>
      </p:sp>
      <p:sp>
        <p:nvSpPr>
          <p:cNvPr id="133125" name="Rectangle 5"/>
          <p:cNvSpPr>
            <a:spLocks noGrp="1" noChangeArrowheads="1"/>
          </p:cNvSpPr>
          <p:nvPr>
            <p:ph type="sldNum" sz="quarter" idx="3"/>
          </p:nvPr>
        </p:nvSpPr>
        <p:spPr bwMode="auto">
          <a:xfrm>
            <a:off x="5211763" y="9378950"/>
            <a:ext cx="1585912" cy="4937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defTabSz="957263">
              <a:defRPr sz="1000">
                <a:solidFill>
                  <a:schemeClr val="bg2"/>
                </a:solidFill>
                <a:latin typeface="Century Gothic" charset="0"/>
              </a:defRPr>
            </a:lvl1pPr>
          </a:lstStyle>
          <a:p>
            <a:pPr>
              <a:defRPr/>
            </a:pPr>
            <a:fld id="{127DEBFC-1635-9740-B4BA-33C7781AEBCB}" type="slidenum">
              <a:rPr lang="de-DE"/>
              <a:pPr>
                <a:defRPr/>
              </a:pPr>
              <a:t>‹Nr.›</a:t>
            </a:fld>
            <a:endParaRPr lang="de-DE"/>
          </a:p>
        </p:txBody>
      </p:sp>
    </p:spTree>
    <p:extLst>
      <p:ext uri="{BB962C8B-B14F-4D97-AF65-F5344CB8AC3E}">
        <p14:creationId xmlns:p14="http://schemas.microsoft.com/office/powerpoint/2010/main" val="37927855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defTabSz="957263">
              <a:defRPr sz="1000">
                <a:solidFill>
                  <a:schemeClr val="bg2"/>
                </a:solidFill>
                <a:latin typeface="Century Gothic" charset="0"/>
                <a:ea typeface="+mn-ea"/>
                <a:cs typeface="+mn-cs"/>
              </a:defRPr>
            </a:lvl1pPr>
          </a:lstStyle>
          <a:p>
            <a:pPr>
              <a:defRPr/>
            </a:pPr>
            <a:r>
              <a:rPr lang="de-DE"/>
              <a:t>Illettrismus und neue Technologien </a:t>
            </a:r>
          </a:p>
        </p:txBody>
      </p:sp>
      <p:sp>
        <p:nvSpPr>
          <p:cNvPr id="3075" name="Rectangle 3"/>
          <p:cNvSpPr>
            <a:spLocks noGrp="1" noChangeArrowheads="1"/>
          </p:cNvSpPr>
          <p:nvPr>
            <p:ph type="dt" idx="1"/>
          </p:nvPr>
        </p:nvSpPr>
        <p:spPr bwMode="auto">
          <a:xfrm>
            <a:off x="3851275" y="0"/>
            <a:ext cx="2946400" cy="4937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defTabSz="957263">
              <a:defRPr sz="1000">
                <a:solidFill>
                  <a:schemeClr val="bg2"/>
                </a:solidFill>
                <a:latin typeface="Century Gothic" charset="0"/>
                <a:ea typeface="+mn-ea"/>
                <a:cs typeface="+mn-cs"/>
              </a:defRPr>
            </a:lvl1pPr>
          </a:lstStyle>
          <a:p>
            <a:pPr>
              <a:defRPr/>
            </a:pPr>
            <a:r>
              <a:rPr lang="de-DE"/>
              <a:t>26.6.2009</a:t>
            </a:r>
          </a:p>
        </p:txBody>
      </p:sp>
      <p:sp>
        <p:nvSpPr>
          <p:cNvPr id="4100" name="Rectangle 4"/>
          <p:cNvSpPr>
            <a:spLocks noGrp="1" noRot="1" noChangeAspect="1" noChangeArrowheads="1" noTextEdit="1"/>
          </p:cNvSpPr>
          <p:nvPr>
            <p:ph type="sldImg" idx="2"/>
          </p:nvPr>
        </p:nvSpPr>
        <p:spPr bwMode="auto">
          <a:xfrm>
            <a:off x="1906588" y="609600"/>
            <a:ext cx="3003550" cy="2081213"/>
          </a:xfrm>
          <a:prstGeom prst="rect">
            <a:avLst/>
          </a:prstGeom>
          <a:noFill/>
          <a:ln w="9525">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381000" y="2895600"/>
            <a:ext cx="6172200" cy="6324600"/>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9" name="Rectangle 7"/>
          <p:cNvSpPr>
            <a:spLocks noGrp="1" noChangeArrowheads="1"/>
          </p:cNvSpPr>
          <p:nvPr>
            <p:ph type="sldNum" sz="quarter" idx="5"/>
          </p:nvPr>
        </p:nvSpPr>
        <p:spPr bwMode="auto">
          <a:xfrm>
            <a:off x="3851275" y="9378950"/>
            <a:ext cx="2946400" cy="4937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defTabSz="957263">
              <a:defRPr sz="1000">
                <a:solidFill>
                  <a:schemeClr val="bg2"/>
                </a:solidFill>
                <a:latin typeface="Century Gothic" charset="0"/>
              </a:defRPr>
            </a:lvl1pPr>
          </a:lstStyle>
          <a:p>
            <a:pPr>
              <a:defRPr/>
            </a:pPr>
            <a:fld id="{1429F906-60A3-E54C-AF1E-0B5ADACB9E12}" type="slidenum">
              <a:rPr lang="de-DE"/>
              <a:pPr>
                <a:defRPr/>
              </a:pPr>
              <a:t>‹Nr.›</a:t>
            </a:fld>
            <a:endParaRPr lang="de-DE"/>
          </a:p>
        </p:txBody>
      </p:sp>
    </p:spTree>
    <p:extLst>
      <p:ext uri="{BB962C8B-B14F-4D97-AF65-F5344CB8AC3E}">
        <p14:creationId xmlns:p14="http://schemas.microsoft.com/office/powerpoint/2010/main" val="1486506512"/>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b="0" i="0" kern="1200">
        <a:solidFill>
          <a:schemeClr val="tx1"/>
        </a:solidFill>
        <a:latin typeface="Arial Narrow Regular"/>
        <a:ea typeface="ＭＳ Ｐゴシック" charset="-128"/>
        <a:cs typeface="ＭＳ Ｐゴシック" charset="-128"/>
      </a:defRPr>
    </a:lvl1pPr>
    <a:lvl2pPr marL="457173" algn="l" rtl="0" eaLnBrk="0" fontAlgn="base" hangingPunct="0">
      <a:spcBef>
        <a:spcPct val="30000"/>
      </a:spcBef>
      <a:spcAft>
        <a:spcPct val="0"/>
      </a:spcAft>
      <a:defRPr sz="1200" b="0" i="0" kern="1200">
        <a:solidFill>
          <a:schemeClr val="tx1"/>
        </a:solidFill>
        <a:latin typeface="Arial Narrow Regular"/>
        <a:ea typeface="ＭＳ Ｐゴシック" charset="-128"/>
        <a:cs typeface="+mn-cs"/>
      </a:defRPr>
    </a:lvl2pPr>
    <a:lvl3pPr marL="914347" algn="l" rtl="0" eaLnBrk="0" fontAlgn="base" hangingPunct="0">
      <a:spcBef>
        <a:spcPct val="30000"/>
      </a:spcBef>
      <a:spcAft>
        <a:spcPct val="0"/>
      </a:spcAft>
      <a:defRPr sz="1200" b="0" i="0" kern="1200">
        <a:solidFill>
          <a:schemeClr val="tx1"/>
        </a:solidFill>
        <a:latin typeface="Arial Narrow Regular"/>
        <a:ea typeface="ＭＳ Ｐゴシック" charset="-128"/>
        <a:cs typeface="+mn-cs"/>
      </a:defRPr>
    </a:lvl3pPr>
    <a:lvl4pPr marL="1371520" algn="l" rtl="0" eaLnBrk="0" fontAlgn="base" hangingPunct="0">
      <a:spcBef>
        <a:spcPct val="30000"/>
      </a:spcBef>
      <a:spcAft>
        <a:spcPct val="0"/>
      </a:spcAft>
      <a:defRPr sz="1200" b="0" i="0" kern="1200">
        <a:solidFill>
          <a:schemeClr val="tx1"/>
        </a:solidFill>
        <a:latin typeface="Arial Narrow Regular"/>
        <a:ea typeface="ＭＳ Ｐゴシック" charset="-128"/>
        <a:cs typeface="+mn-cs"/>
      </a:defRPr>
    </a:lvl4pPr>
    <a:lvl5pPr marL="1828694" algn="l" rtl="0" eaLnBrk="0" fontAlgn="base" hangingPunct="0">
      <a:spcBef>
        <a:spcPct val="30000"/>
      </a:spcBef>
      <a:spcAft>
        <a:spcPct val="0"/>
      </a:spcAft>
      <a:defRPr sz="1200" b="0" i="0" kern="1200">
        <a:solidFill>
          <a:schemeClr val="tx1"/>
        </a:solidFill>
        <a:latin typeface="Arial Narrow Regular"/>
        <a:ea typeface="ＭＳ Ｐゴシック" charset="-128"/>
        <a:cs typeface="+mn-cs"/>
      </a:defRPr>
    </a:lvl5pPr>
    <a:lvl6pPr marL="2285866" algn="l" defTabSz="457173" rtl="0" eaLnBrk="1" latinLnBrk="0" hangingPunct="1">
      <a:defRPr sz="1200" kern="1200">
        <a:solidFill>
          <a:schemeClr val="tx1"/>
        </a:solidFill>
        <a:latin typeface="+mn-lt"/>
        <a:ea typeface="+mn-ea"/>
        <a:cs typeface="+mn-cs"/>
      </a:defRPr>
    </a:lvl6pPr>
    <a:lvl7pPr marL="2743041" algn="l" defTabSz="457173" rtl="0" eaLnBrk="1" latinLnBrk="0" hangingPunct="1">
      <a:defRPr sz="1200" kern="1200">
        <a:solidFill>
          <a:schemeClr val="tx1"/>
        </a:solidFill>
        <a:latin typeface="+mn-lt"/>
        <a:ea typeface="+mn-ea"/>
        <a:cs typeface="+mn-cs"/>
      </a:defRPr>
    </a:lvl7pPr>
    <a:lvl8pPr marL="3200214" algn="l" defTabSz="457173" rtl="0" eaLnBrk="1" latinLnBrk="0" hangingPunct="1">
      <a:defRPr sz="1200" kern="1200">
        <a:solidFill>
          <a:schemeClr val="tx1"/>
        </a:solidFill>
        <a:latin typeface="+mn-lt"/>
        <a:ea typeface="+mn-ea"/>
        <a:cs typeface="+mn-cs"/>
      </a:defRPr>
    </a:lvl8pPr>
    <a:lvl9pPr marL="3657388" algn="l" defTabSz="4571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7263">
              <a:defRPr sz="2400">
                <a:solidFill>
                  <a:schemeClr val="tx1"/>
                </a:solidFill>
                <a:latin typeface="Helvetica" charset="0"/>
                <a:ea typeface="ＭＳ Ｐゴシック" charset="0"/>
                <a:cs typeface="ＭＳ Ｐゴシック" charset="0"/>
              </a:defRPr>
            </a:lvl1pPr>
            <a:lvl2pPr marL="742950" indent="-285750" defTabSz="957263">
              <a:defRPr sz="2400">
                <a:solidFill>
                  <a:schemeClr val="tx1"/>
                </a:solidFill>
                <a:latin typeface="Helvetica" charset="0"/>
                <a:ea typeface="ＭＳ Ｐゴシック" charset="0"/>
              </a:defRPr>
            </a:lvl2pPr>
            <a:lvl3pPr marL="1143000" indent="-228600" defTabSz="957263">
              <a:defRPr sz="2400">
                <a:solidFill>
                  <a:schemeClr val="tx1"/>
                </a:solidFill>
                <a:latin typeface="Helvetica" charset="0"/>
                <a:ea typeface="ＭＳ Ｐゴシック" charset="0"/>
              </a:defRPr>
            </a:lvl3pPr>
            <a:lvl4pPr marL="1600200" indent="-228600" defTabSz="957263">
              <a:defRPr sz="2400">
                <a:solidFill>
                  <a:schemeClr val="tx1"/>
                </a:solidFill>
                <a:latin typeface="Helvetica" charset="0"/>
                <a:ea typeface="ＭＳ Ｐゴシック" charset="0"/>
              </a:defRPr>
            </a:lvl4pPr>
            <a:lvl5pPr marL="2057400" indent="-228600" defTabSz="957263">
              <a:defRPr sz="2400">
                <a:solidFill>
                  <a:schemeClr val="tx1"/>
                </a:solidFill>
                <a:latin typeface="Helvetica" charset="0"/>
                <a:ea typeface="ＭＳ Ｐゴシック" charset="0"/>
              </a:defRPr>
            </a:lvl5pPr>
            <a:lvl6pPr marL="2514600" indent="-228600" defTabSz="957263" eaLnBrk="0" fontAlgn="base" hangingPunct="0">
              <a:spcBef>
                <a:spcPct val="0"/>
              </a:spcBef>
              <a:spcAft>
                <a:spcPct val="0"/>
              </a:spcAft>
              <a:defRPr sz="2400">
                <a:solidFill>
                  <a:schemeClr val="tx1"/>
                </a:solidFill>
                <a:latin typeface="Helvetica" charset="0"/>
                <a:ea typeface="ＭＳ Ｐゴシック" charset="0"/>
              </a:defRPr>
            </a:lvl6pPr>
            <a:lvl7pPr marL="2971800" indent="-228600" defTabSz="957263" eaLnBrk="0" fontAlgn="base" hangingPunct="0">
              <a:spcBef>
                <a:spcPct val="0"/>
              </a:spcBef>
              <a:spcAft>
                <a:spcPct val="0"/>
              </a:spcAft>
              <a:defRPr sz="2400">
                <a:solidFill>
                  <a:schemeClr val="tx1"/>
                </a:solidFill>
                <a:latin typeface="Helvetica" charset="0"/>
                <a:ea typeface="ＭＳ Ｐゴシック" charset="0"/>
              </a:defRPr>
            </a:lvl7pPr>
            <a:lvl8pPr marL="3429000" indent="-228600" defTabSz="957263" eaLnBrk="0" fontAlgn="base" hangingPunct="0">
              <a:spcBef>
                <a:spcPct val="0"/>
              </a:spcBef>
              <a:spcAft>
                <a:spcPct val="0"/>
              </a:spcAft>
              <a:defRPr sz="2400">
                <a:solidFill>
                  <a:schemeClr val="tx1"/>
                </a:solidFill>
                <a:latin typeface="Helvetica" charset="0"/>
                <a:ea typeface="ＭＳ Ｐゴシック" charset="0"/>
              </a:defRPr>
            </a:lvl8pPr>
            <a:lvl9pPr marL="3886200" indent="-228600" defTabSz="957263" eaLnBrk="0" fontAlgn="base" hangingPunct="0">
              <a:spcBef>
                <a:spcPct val="0"/>
              </a:spcBef>
              <a:spcAft>
                <a:spcPct val="0"/>
              </a:spcAft>
              <a:defRPr sz="2400">
                <a:solidFill>
                  <a:schemeClr val="tx1"/>
                </a:solidFill>
                <a:latin typeface="Helvetica" charset="0"/>
                <a:ea typeface="ＭＳ Ｐゴシック" charset="0"/>
              </a:defRPr>
            </a:lvl9pPr>
          </a:lstStyle>
          <a:p>
            <a:r>
              <a:rPr lang="de-DE" sz="1000">
                <a:solidFill>
                  <a:schemeClr val="bg2"/>
                </a:solidFill>
                <a:latin typeface="Century Gothic" charset="0"/>
              </a:rPr>
              <a:t>Illettrismus und neue Technologien </a:t>
            </a:r>
          </a:p>
        </p:txBody>
      </p:sp>
      <p:sp>
        <p:nvSpPr>
          <p:cNvPr id="614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7263">
              <a:defRPr sz="2400">
                <a:solidFill>
                  <a:schemeClr val="tx1"/>
                </a:solidFill>
                <a:latin typeface="Helvetica" charset="0"/>
                <a:ea typeface="ＭＳ Ｐゴシック" charset="0"/>
                <a:cs typeface="ＭＳ Ｐゴシック" charset="0"/>
              </a:defRPr>
            </a:lvl1pPr>
            <a:lvl2pPr marL="742950" indent="-285750" defTabSz="957263">
              <a:defRPr sz="2400">
                <a:solidFill>
                  <a:schemeClr val="tx1"/>
                </a:solidFill>
                <a:latin typeface="Helvetica" charset="0"/>
                <a:ea typeface="ＭＳ Ｐゴシック" charset="0"/>
              </a:defRPr>
            </a:lvl2pPr>
            <a:lvl3pPr marL="1143000" indent="-228600" defTabSz="957263">
              <a:defRPr sz="2400">
                <a:solidFill>
                  <a:schemeClr val="tx1"/>
                </a:solidFill>
                <a:latin typeface="Helvetica" charset="0"/>
                <a:ea typeface="ＭＳ Ｐゴシック" charset="0"/>
              </a:defRPr>
            </a:lvl3pPr>
            <a:lvl4pPr marL="1600200" indent="-228600" defTabSz="957263">
              <a:defRPr sz="2400">
                <a:solidFill>
                  <a:schemeClr val="tx1"/>
                </a:solidFill>
                <a:latin typeface="Helvetica" charset="0"/>
                <a:ea typeface="ＭＳ Ｐゴシック" charset="0"/>
              </a:defRPr>
            </a:lvl4pPr>
            <a:lvl5pPr marL="2057400" indent="-228600" defTabSz="957263">
              <a:defRPr sz="2400">
                <a:solidFill>
                  <a:schemeClr val="tx1"/>
                </a:solidFill>
                <a:latin typeface="Helvetica" charset="0"/>
                <a:ea typeface="ＭＳ Ｐゴシック" charset="0"/>
              </a:defRPr>
            </a:lvl5pPr>
            <a:lvl6pPr marL="2514600" indent="-228600" defTabSz="957263" eaLnBrk="0" fontAlgn="base" hangingPunct="0">
              <a:spcBef>
                <a:spcPct val="0"/>
              </a:spcBef>
              <a:spcAft>
                <a:spcPct val="0"/>
              </a:spcAft>
              <a:defRPr sz="2400">
                <a:solidFill>
                  <a:schemeClr val="tx1"/>
                </a:solidFill>
                <a:latin typeface="Helvetica" charset="0"/>
                <a:ea typeface="ＭＳ Ｐゴシック" charset="0"/>
              </a:defRPr>
            </a:lvl6pPr>
            <a:lvl7pPr marL="2971800" indent="-228600" defTabSz="957263" eaLnBrk="0" fontAlgn="base" hangingPunct="0">
              <a:spcBef>
                <a:spcPct val="0"/>
              </a:spcBef>
              <a:spcAft>
                <a:spcPct val="0"/>
              </a:spcAft>
              <a:defRPr sz="2400">
                <a:solidFill>
                  <a:schemeClr val="tx1"/>
                </a:solidFill>
                <a:latin typeface="Helvetica" charset="0"/>
                <a:ea typeface="ＭＳ Ｐゴシック" charset="0"/>
              </a:defRPr>
            </a:lvl7pPr>
            <a:lvl8pPr marL="3429000" indent="-228600" defTabSz="957263" eaLnBrk="0" fontAlgn="base" hangingPunct="0">
              <a:spcBef>
                <a:spcPct val="0"/>
              </a:spcBef>
              <a:spcAft>
                <a:spcPct val="0"/>
              </a:spcAft>
              <a:defRPr sz="2400">
                <a:solidFill>
                  <a:schemeClr val="tx1"/>
                </a:solidFill>
                <a:latin typeface="Helvetica" charset="0"/>
                <a:ea typeface="ＭＳ Ｐゴシック" charset="0"/>
              </a:defRPr>
            </a:lvl8pPr>
            <a:lvl9pPr marL="3886200" indent="-228600" defTabSz="957263" eaLnBrk="0" fontAlgn="base" hangingPunct="0">
              <a:spcBef>
                <a:spcPct val="0"/>
              </a:spcBef>
              <a:spcAft>
                <a:spcPct val="0"/>
              </a:spcAft>
              <a:defRPr sz="2400">
                <a:solidFill>
                  <a:schemeClr val="tx1"/>
                </a:solidFill>
                <a:latin typeface="Helvetica" charset="0"/>
                <a:ea typeface="ＭＳ Ｐゴシック" charset="0"/>
              </a:defRPr>
            </a:lvl9pPr>
          </a:lstStyle>
          <a:p>
            <a:r>
              <a:rPr lang="de-DE" sz="1000">
                <a:solidFill>
                  <a:schemeClr val="bg2"/>
                </a:solidFill>
                <a:latin typeface="Century Gothic" charset="0"/>
              </a:rPr>
              <a:t>26.6.2009</a:t>
            </a: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7263">
              <a:defRPr sz="2400">
                <a:solidFill>
                  <a:schemeClr val="tx1"/>
                </a:solidFill>
                <a:latin typeface="Helvetica" charset="0"/>
                <a:ea typeface="ＭＳ Ｐゴシック" charset="0"/>
                <a:cs typeface="ＭＳ Ｐゴシック" charset="0"/>
              </a:defRPr>
            </a:lvl1pPr>
            <a:lvl2pPr marL="742950" indent="-285750" defTabSz="957263">
              <a:defRPr sz="2400">
                <a:solidFill>
                  <a:schemeClr val="tx1"/>
                </a:solidFill>
                <a:latin typeface="Helvetica" charset="0"/>
                <a:ea typeface="ＭＳ Ｐゴシック" charset="0"/>
              </a:defRPr>
            </a:lvl2pPr>
            <a:lvl3pPr marL="1143000" indent="-228600" defTabSz="957263">
              <a:defRPr sz="2400">
                <a:solidFill>
                  <a:schemeClr val="tx1"/>
                </a:solidFill>
                <a:latin typeface="Helvetica" charset="0"/>
                <a:ea typeface="ＭＳ Ｐゴシック" charset="0"/>
              </a:defRPr>
            </a:lvl3pPr>
            <a:lvl4pPr marL="1600200" indent="-228600" defTabSz="957263">
              <a:defRPr sz="2400">
                <a:solidFill>
                  <a:schemeClr val="tx1"/>
                </a:solidFill>
                <a:latin typeface="Helvetica" charset="0"/>
                <a:ea typeface="ＭＳ Ｐゴシック" charset="0"/>
              </a:defRPr>
            </a:lvl4pPr>
            <a:lvl5pPr marL="2057400" indent="-228600" defTabSz="957263">
              <a:defRPr sz="2400">
                <a:solidFill>
                  <a:schemeClr val="tx1"/>
                </a:solidFill>
                <a:latin typeface="Helvetica" charset="0"/>
                <a:ea typeface="ＭＳ Ｐゴシック" charset="0"/>
              </a:defRPr>
            </a:lvl5pPr>
            <a:lvl6pPr marL="2514600" indent="-228600" defTabSz="957263" eaLnBrk="0" fontAlgn="base" hangingPunct="0">
              <a:spcBef>
                <a:spcPct val="0"/>
              </a:spcBef>
              <a:spcAft>
                <a:spcPct val="0"/>
              </a:spcAft>
              <a:defRPr sz="2400">
                <a:solidFill>
                  <a:schemeClr val="tx1"/>
                </a:solidFill>
                <a:latin typeface="Helvetica" charset="0"/>
                <a:ea typeface="ＭＳ Ｐゴシック" charset="0"/>
              </a:defRPr>
            </a:lvl6pPr>
            <a:lvl7pPr marL="2971800" indent="-228600" defTabSz="957263" eaLnBrk="0" fontAlgn="base" hangingPunct="0">
              <a:spcBef>
                <a:spcPct val="0"/>
              </a:spcBef>
              <a:spcAft>
                <a:spcPct val="0"/>
              </a:spcAft>
              <a:defRPr sz="2400">
                <a:solidFill>
                  <a:schemeClr val="tx1"/>
                </a:solidFill>
                <a:latin typeface="Helvetica" charset="0"/>
                <a:ea typeface="ＭＳ Ｐゴシック" charset="0"/>
              </a:defRPr>
            </a:lvl7pPr>
            <a:lvl8pPr marL="3429000" indent="-228600" defTabSz="957263" eaLnBrk="0" fontAlgn="base" hangingPunct="0">
              <a:spcBef>
                <a:spcPct val="0"/>
              </a:spcBef>
              <a:spcAft>
                <a:spcPct val="0"/>
              </a:spcAft>
              <a:defRPr sz="2400">
                <a:solidFill>
                  <a:schemeClr val="tx1"/>
                </a:solidFill>
                <a:latin typeface="Helvetica" charset="0"/>
                <a:ea typeface="ＭＳ Ｐゴシック" charset="0"/>
              </a:defRPr>
            </a:lvl8pPr>
            <a:lvl9pPr marL="3886200" indent="-228600" defTabSz="957263" eaLnBrk="0" fontAlgn="base" hangingPunct="0">
              <a:spcBef>
                <a:spcPct val="0"/>
              </a:spcBef>
              <a:spcAft>
                <a:spcPct val="0"/>
              </a:spcAft>
              <a:defRPr sz="2400">
                <a:solidFill>
                  <a:schemeClr val="tx1"/>
                </a:solidFill>
                <a:latin typeface="Helvetica" charset="0"/>
                <a:ea typeface="ＭＳ Ｐゴシック" charset="0"/>
              </a:defRPr>
            </a:lvl9pPr>
          </a:lstStyle>
          <a:p>
            <a:fld id="{E5783685-89FB-EB45-B358-CF74307152F8}" type="slidenum">
              <a:rPr lang="de-DE" sz="1000">
                <a:solidFill>
                  <a:schemeClr val="bg2"/>
                </a:solidFill>
                <a:latin typeface="Century Gothic" charset="0"/>
              </a:rPr>
              <a:pPr/>
              <a:t>1</a:t>
            </a:fld>
            <a:endParaRPr lang="de-DE" sz="1000">
              <a:solidFill>
                <a:schemeClr val="bg2"/>
              </a:solidFill>
              <a:latin typeface="Century Gothic" charset="0"/>
            </a:endParaRPr>
          </a:p>
        </p:txBody>
      </p:sp>
      <p:sp>
        <p:nvSpPr>
          <p:cNvPr id="6148" name="Rectangle 2"/>
          <p:cNvSpPr>
            <a:spLocks noGrp="1" noRot="1" noChangeAspect="1" noChangeArrowheads="1"/>
          </p:cNvSpPr>
          <p:nvPr>
            <p:ph type="sldImg"/>
          </p:nvPr>
        </p:nvSpPr>
        <p:spPr>
          <a:xfrm>
            <a:off x="1490663" y="839788"/>
            <a:ext cx="3841750" cy="2660650"/>
          </a:xfrm>
          <a:solidFill>
            <a:srgbClr val="FFFFFF"/>
          </a:solidFill>
          <a:ln/>
        </p:spPr>
      </p:sp>
      <p:sp>
        <p:nvSpPr>
          <p:cNvPr id="6149" name="Rectangle 3"/>
          <p:cNvSpPr>
            <a:spLocks noGrp="1" noChangeArrowheads="1"/>
          </p:cNvSpPr>
          <p:nvPr>
            <p:ph type="body" idx="1"/>
          </p:nvPr>
        </p:nvSpPr>
        <p:spPr>
          <a:xfrm>
            <a:off x="609600" y="3900488"/>
            <a:ext cx="5715000" cy="5319712"/>
          </a:xfrm>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fr-FR">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p:nvPr>
        </p:nvSpPr>
        <p:spPr/>
        <p:txBody>
          <a:bodyPr/>
          <a:lstStyle/>
          <a:p>
            <a:pPr>
              <a:defRPr/>
            </a:pPr>
            <a:r>
              <a:rPr lang="de-DE"/>
              <a:t>Illettrismus und neue Technologien </a:t>
            </a:r>
          </a:p>
        </p:txBody>
      </p:sp>
      <p:sp>
        <p:nvSpPr>
          <p:cNvPr id="5" name="Datumsplatzhalter 4"/>
          <p:cNvSpPr>
            <a:spLocks noGrp="1"/>
          </p:cNvSpPr>
          <p:nvPr>
            <p:ph type="dt" idx="1"/>
          </p:nvPr>
        </p:nvSpPr>
        <p:spPr/>
        <p:txBody>
          <a:bodyPr/>
          <a:lstStyle/>
          <a:p>
            <a:pPr>
              <a:defRPr/>
            </a:pPr>
            <a:r>
              <a:rPr lang="de-DE"/>
              <a:t>26.6.2009</a:t>
            </a:r>
          </a:p>
        </p:txBody>
      </p:sp>
      <p:sp>
        <p:nvSpPr>
          <p:cNvPr id="6" name="Foliennummernplatzhalter 5"/>
          <p:cNvSpPr>
            <a:spLocks noGrp="1"/>
          </p:cNvSpPr>
          <p:nvPr>
            <p:ph type="sldNum" sz="quarter" idx="5"/>
          </p:nvPr>
        </p:nvSpPr>
        <p:spPr/>
        <p:txBody>
          <a:bodyPr/>
          <a:lstStyle/>
          <a:p>
            <a:pPr>
              <a:defRPr/>
            </a:pPr>
            <a:fld id="{1429F906-60A3-E54C-AF1E-0B5ADACB9E12}" type="slidenum">
              <a:rPr lang="de-DE" smtClean="0"/>
              <a:pPr>
                <a:defRPr/>
              </a:pPr>
              <a:t>3</a:t>
            </a:fld>
            <a:endParaRPr lang="de-DE"/>
          </a:p>
        </p:txBody>
      </p:sp>
    </p:spTree>
    <p:extLst>
      <p:ext uri="{BB962C8B-B14F-4D97-AF65-F5344CB8AC3E}">
        <p14:creationId xmlns:p14="http://schemas.microsoft.com/office/powerpoint/2010/main" val="1828910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Diese Folie wird nur eingesetzt, falls keine Stoppuhrfunktion am Pointer vorhanden ist. </a:t>
            </a:r>
          </a:p>
        </p:txBody>
      </p:sp>
      <p:sp>
        <p:nvSpPr>
          <p:cNvPr id="4" name="Kopfzeilenplatzhalter 3"/>
          <p:cNvSpPr>
            <a:spLocks noGrp="1"/>
          </p:cNvSpPr>
          <p:nvPr>
            <p:ph type="hdr" sz="quarter"/>
          </p:nvPr>
        </p:nvSpPr>
        <p:spPr/>
        <p:txBody>
          <a:bodyPr/>
          <a:lstStyle/>
          <a:p>
            <a:pPr>
              <a:defRPr/>
            </a:pPr>
            <a:r>
              <a:rPr lang="de-DE"/>
              <a:t>Illettrismus und neue Technologien </a:t>
            </a:r>
          </a:p>
        </p:txBody>
      </p:sp>
      <p:sp>
        <p:nvSpPr>
          <p:cNvPr id="5" name="Datumsplatzhalter 4"/>
          <p:cNvSpPr>
            <a:spLocks noGrp="1"/>
          </p:cNvSpPr>
          <p:nvPr>
            <p:ph type="dt" idx="1"/>
          </p:nvPr>
        </p:nvSpPr>
        <p:spPr/>
        <p:txBody>
          <a:bodyPr/>
          <a:lstStyle/>
          <a:p>
            <a:pPr>
              <a:defRPr/>
            </a:pPr>
            <a:r>
              <a:rPr lang="de-DE"/>
              <a:t>26.6.2009</a:t>
            </a:r>
          </a:p>
        </p:txBody>
      </p:sp>
      <p:sp>
        <p:nvSpPr>
          <p:cNvPr id="6" name="Foliennummernplatzhalter 5"/>
          <p:cNvSpPr>
            <a:spLocks noGrp="1"/>
          </p:cNvSpPr>
          <p:nvPr>
            <p:ph type="sldNum" sz="quarter" idx="5"/>
          </p:nvPr>
        </p:nvSpPr>
        <p:spPr/>
        <p:txBody>
          <a:bodyPr/>
          <a:lstStyle/>
          <a:p>
            <a:pPr>
              <a:defRPr/>
            </a:pPr>
            <a:fld id="{1429F906-60A3-E54C-AF1E-0B5ADACB9E12}" type="slidenum">
              <a:rPr lang="de-DE" smtClean="0"/>
              <a:pPr>
                <a:defRPr/>
              </a:pPr>
              <a:t>4</a:t>
            </a:fld>
            <a:endParaRPr lang="de-DE"/>
          </a:p>
        </p:txBody>
      </p:sp>
    </p:spTree>
    <p:extLst>
      <p:ext uri="{BB962C8B-B14F-4D97-AF65-F5344CB8AC3E}">
        <p14:creationId xmlns:p14="http://schemas.microsoft.com/office/powerpoint/2010/main" val="141220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p:nvPr>
        </p:nvSpPr>
        <p:spPr/>
        <p:txBody>
          <a:bodyPr/>
          <a:lstStyle/>
          <a:p>
            <a:pPr>
              <a:defRPr/>
            </a:pPr>
            <a:r>
              <a:rPr lang="de-DE"/>
              <a:t>Illettrismus und neue Technologien </a:t>
            </a:r>
          </a:p>
        </p:txBody>
      </p:sp>
      <p:sp>
        <p:nvSpPr>
          <p:cNvPr id="5" name="Datumsplatzhalter 4"/>
          <p:cNvSpPr>
            <a:spLocks noGrp="1"/>
          </p:cNvSpPr>
          <p:nvPr>
            <p:ph type="dt" idx="1"/>
          </p:nvPr>
        </p:nvSpPr>
        <p:spPr/>
        <p:txBody>
          <a:bodyPr/>
          <a:lstStyle/>
          <a:p>
            <a:pPr>
              <a:defRPr/>
            </a:pPr>
            <a:r>
              <a:rPr lang="de-DE"/>
              <a:t>26.6.2009</a:t>
            </a:r>
          </a:p>
        </p:txBody>
      </p:sp>
      <p:sp>
        <p:nvSpPr>
          <p:cNvPr id="6" name="Foliennummernplatzhalter 5"/>
          <p:cNvSpPr>
            <a:spLocks noGrp="1"/>
          </p:cNvSpPr>
          <p:nvPr>
            <p:ph type="sldNum" sz="quarter" idx="5"/>
          </p:nvPr>
        </p:nvSpPr>
        <p:spPr/>
        <p:txBody>
          <a:bodyPr/>
          <a:lstStyle/>
          <a:p>
            <a:pPr>
              <a:defRPr/>
            </a:pPr>
            <a:fld id="{1429F906-60A3-E54C-AF1E-0B5ADACB9E12}" type="slidenum">
              <a:rPr lang="de-DE" smtClean="0"/>
              <a:pPr>
                <a:defRPr/>
              </a:pPr>
              <a:t>5</a:t>
            </a:fld>
            <a:endParaRPr lang="de-DE"/>
          </a:p>
        </p:txBody>
      </p:sp>
    </p:spTree>
    <p:extLst>
      <p:ext uri="{BB962C8B-B14F-4D97-AF65-F5344CB8AC3E}">
        <p14:creationId xmlns:p14="http://schemas.microsoft.com/office/powerpoint/2010/main" val="1889043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de-DE" dirty="0"/>
              <a:t>Diese Folie wird nur eingesetzt, falls keine Stoppuhrfunktion am Pointer vorhanden ist. </a:t>
            </a:r>
          </a:p>
          <a:p>
            <a:endParaRPr lang="de-DE" dirty="0"/>
          </a:p>
        </p:txBody>
      </p:sp>
      <p:sp>
        <p:nvSpPr>
          <p:cNvPr id="4" name="Kopfzeilenplatzhalter 3"/>
          <p:cNvSpPr>
            <a:spLocks noGrp="1"/>
          </p:cNvSpPr>
          <p:nvPr>
            <p:ph type="hdr" sz="quarter"/>
          </p:nvPr>
        </p:nvSpPr>
        <p:spPr/>
        <p:txBody>
          <a:bodyPr/>
          <a:lstStyle/>
          <a:p>
            <a:pPr>
              <a:defRPr/>
            </a:pPr>
            <a:r>
              <a:rPr lang="de-DE"/>
              <a:t>Illettrismus und neue Technologien </a:t>
            </a:r>
          </a:p>
        </p:txBody>
      </p:sp>
      <p:sp>
        <p:nvSpPr>
          <p:cNvPr id="5" name="Datumsplatzhalter 4"/>
          <p:cNvSpPr>
            <a:spLocks noGrp="1"/>
          </p:cNvSpPr>
          <p:nvPr>
            <p:ph type="dt" idx="1"/>
          </p:nvPr>
        </p:nvSpPr>
        <p:spPr/>
        <p:txBody>
          <a:bodyPr/>
          <a:lstStyle/>
          <a:p>
            <a:pPr>
              <a:defRPr/>
            </a:pPr>
            <a:r>
              <a:rPr lang="de-DE"/>
              <a:t>26.6.2009</a:t>
            </a:r>
          </a:p>
        </p:txBody>
      </p:sp>
      <p:sp>
        <p:nvSpPr>
          <p:cNvPr id="6" name="Foliennummernplatzhalter 5"/>
          <p:cNvSpPr>
            <a:spLocks noGrp="1"/>
          </p:cNvSpPr>
          <p:nvPr>
            <p:ph type="sldNum" sz="quarter" idx="5"/>
          </p:nvPr>
        </p:nvSpPr>
        <p:spPr/>
        <p:txBody>
          <a:bodyPr/>
          <a:lstStyle/>
          <a:p>
            <a:pPr>
              <a:defRPr/>
            </a:pPr>
            <a:fld id="{1429F906-60A3-E54C-AF1E-0B5ADACB9E12}" type="slidenum">
              <a:rPr lang="de-DE" smtClean="0"/>
              <a:pPr>
                <a:defRPr/>
              </a:pPr>
              <a:t>6</a:t>
            </a:fld>
            <a:endParaRPr lang="de-DE"/>
          </a:p>
        </p:txBody>
      </p:sp>
    </p:spTree>
    <p:extLst>
      <p:ext uri="{BB962C8B-B14F-4D97-AF65-F5344CB8AC3E}">
        <p14:creationId xmlns:p14="http://schemas.microsoft.com/office/powerpoint/2010/main" val="34782040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jpeg"/><Relationship Id="rId4" Type="http://schemas.openxmlformats.org/officeDocument/2006/relationships/image" Target="file:///\\sbigs0107\bigstemplates$\BI\Generalsekretariat\::Logos.bmp&#187;jpg&#187;tif:Amtl&#246;weZH_12mm.jpg"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Line 50"/>
          <p:cNvSpPr>
            <a:spLocks noChangeShapeType="1"/>
          </p:cNvSpPr>
          <p:nvPr userDrawn="1"/>
        </p:nvSpPr>
        <p:spPr bwMode="auto">
          <a:xfrm flipV="1">
            <a:off x="2" y="1700810"/>
            <a:ext cx="8281356" cy="20214"/>
          </a:xfrm>
          <a:prstGeom prst="line">
            <a:avLst/>
          </a:prstGeom>
          <a:noFill/>
          <a:ln w="50800">
            <a:solidFill>
              <a:srgbClr val="800000"/>
            </a:solidFill>
            <a:round/>
            <a:headEnd/>
            <a:tailEnd/>
          </a:ln>
          <a:extLst>
            <a:ext uri="{909E8E84-426E-40dd-AFC4-6F175D3DCCD1}">
              <a14:hiddenFill xmlns:a14="http://schemas.microsoft.com/office/drawing/2010/main" xmlns="">
                <a:noFill/>
              </a14:hiddenFill>
            </a:ext>
          </a:extLst>
        </p:spPr>
        <p:txBody>
          <a:bodyPr wrap="none" lIns="91436" tIns="45717" rIns="91436" bIns="45717" anchor="ctr"/>
          <a:lstStyle/>
          <a:p>
            <a:endParaRPr lang="de-DE" b="0" i="0">
              <a:latin typeface="Arial Narrow Regular"/>
            </a:endParaRPr>
          </a:p>
        </p:txBody>
      </p:sp>
      <p:pic>
        <p:nvPicPr>
          <p:cNvPr id="5" name="Picture 14" descr="FHNW_PH"/>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323850" y="250825"/>
            <a:ext cx="3473450" cy="539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7109" name="Rectangle 5"/>
          <p:cNvSpPr>
            <a:spLocks noGrp="1" noChangeArrowheads="1"/>
          </p:cNvSpPr>
          <p:nvPr>
            <p:ph type="ctrTitle"/>
          </p:nvPr>
        </p:nvSpPr>
        <p:spPr>
          <a:xfrm>
            <a:off x="304800" y="1700810"/>
            <a:ext cx="7162800" cy="792163"/>
          </a:xfrm>
        </p:spPr>
        <p:txBody>
          <a:bodyPr lIns="0" tIns="0" rIns="0" bIns="0" anchor="b"/>
          <a:lstStyle>
            <a:lvl1pPr algn="r">
              <a:defRPr sz="2800" baseline="0">
                <a:latin typeface="Arial Narrow" panose="020B0604020202020204" pitchFamily="34" charset="0"/>
              </a:defRPr>
            </a:lvl1pPr>
          </a:lstStyle>
          <a:p>
            <a:r>
              <a:rPr lang="de-DE"/>
              <a:t>Mastertitelformat bearbeiten</a:t>
            </a:r>
            <a:endParaRPr lang="de-CH"/>
          </a:p>
        </p:txBody>
      </p:sp>
      <p:sp>
        <p:nvSpPr>
          <p:cNvPr id="47110" name="Rectangle 6"/>
          <p:cNvSpPr>
            <a:spLocks noGrp="1" noChangeArrowheads="1"/>
          </p:cNvSpPr>
          <p:nvPr>
            <p:ph type="subTitle" idx="1"/>
          </p:nvPr>
        </p:nvSpPr>
        <p:spPr>
          <a:xfrm>
            <a:off x="304800" y="2971800"/>
            <a:ext cx="7162800" cy="1905000"/>
          </a:xfrm>
        </p:spPr>
        <p:txBody>
          <a:bodyPr/>
          <a:lstStyle>
            <a:lvl1pPr marL="0" indent="0" algn="r">
              <a:buFontTx/>
              <a:buNone/>
              <a:defRPr sz="2000" b="0" i="0"/>
            </a:lvl1pPr>
          </a:lstStyle>
          <a:p>
            <a:r>
              <a:rPr lang="de-DE"/>
              <a:t>Master-Untertitelformat bearbeiten</a:t>
            </a:r>
            <a:endParaRPr lang="de-CH"/>
          </a:p>
        </p:txBody>
      </p:sp>
      <p:pic>
        <p:nvPicPr>
          <p:cNvPr id="6" name="Bild 27" descr="Logo">
            <a:extLst>
              <a:ext uri="{FF2B5EF4-FFF2-40B4-BE49-F238E27FC236}">
                <a16:creationId xmlns:a16="http://schemas.microsoft.com/office/drawing/2014/main" id="{4468F10A-0B1A-894E-812F-38C32F1713C4}"/>
              </a:ext>
            </a:extLst>
          </p:cNvPr>
          <p:cNvPicPr>
            <a:picLocks noChangeAspect="1"/>
          </p:cNvPicPr>
          <p:nvPr userDrawn="1"/>
        </p:nvPicPr>
        <p:blipFill>
          <a:blip r:embed="rId3" r:link="rId4">
            <a:extLst>
              <a:ext uri="{28A0092B-C50C-407E-A947-70E740481C1C}">
                <a14:useLocalDpi xmlns:a14="http://schemas.microsoft.com/office/drawing/2010/main" val="0"/>
              </a:ext>
            </a:extLst>
          </a:blip>
          <a:srcRect/>
          <a:stretch>
            <a:fillRect/>
          </a:stretch>
        </p:blipFill>
        <p:spPr bwMode="auto">
          <a:xfrm>
            <a:off x="8281358" y="263979"/>
            <a:ext cx="466090" cy="527328"/>
          </a:xfrm>
          <a:prstGeom prst="rect">
            <a:avLst/>
          </a:prstGeom>
          <a:noFill/>
          <a:ln>
            <a:noFill/>
          </a:ln>
        </p:spPr>
      </p:pic>
      <p:pic>
        <p:nvPicPr>
          <p:cNvPr id="7" name="Grafik 6" descr="BDZH_VSA2">
            <a:extLst>
              <a:ext uri="{FF2B5EF4-FFF2-40B4-BE49-F238E27FC236}">
                <a16:creationId xmlns:a16="http://schemas.microsoft.com/office/drawing/2014/main" id="{071D1B02-CDEA-914C-8AA1-C58740CE66CC}"/>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641215" y="282526"/>
            <a:ext cx="3342013" cy="508049"/>
          </a:xfrm>
          <a:prstGeom prst="rect">
            <a:avLst/>
          </a:prstGeom>
          <a:noFill/>
          <a:ln>
            <a:noFill/>
          </a:ln>
        </p:spPr>
      </p:pic>
    </p:spTree>
    <p:extLst>
      <p:ext uri="{BB962C8B-B14F-4D97-AF65-F5344CB8AC3E}">
        <p14:creationId xmlns:p14="http://schemas.microsoft.com/office/powerpoint/2010/main" val="2118447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27888" y="1066800"/>
            <a:ext cx="1992312" cy="5257800"/>
          </a:xfrm>
        </p:spPr>
        <p:txBody>
          <a:bodyPr vert="eaVert"/>
          <a:lstStyle/>
          <a:p>
            <a:r>
              <a:rPr lang="de-DE"/>
              <a:t>Mastertitelformat bearbeiten</a:t>
            </a:r>
          </a:p>
        </p:txBody>
      </p:sp>
      <p:sp>
        <p:nvSpPr>
          <p:cNvPr id="3" name="Vertikaler Textplatzhalter 2"/>
          <p:cNvSpPr>
            <a:spLocks noGrp="1"/>
          </p:cNvSpPr>
          <p:nvPr>
            <p:ph type="body" orient="vert" idx="1"/>
          </p:nvPr>
        </p:nvSpPr>
        <p:spPr>
          <a:xfrm>
            <a:off x="1246188" y="1066800"/>
            <a:ext cx="5829300" cy="5257800"/>
          </a:xfrm>
        </p:spPr>
        <p:txBody>
          <a:bodyPr vert="eaVert"/>
          <a:lstStyle>
            <a:lvl1pPr>
              <a:defRPr b="0" i="0"/>
            </a:lvl1pPr>
            <a:lvl2pPr>
              <a:defRPr b="0" i="0"/>
            </a:lvl2pPr>
            <a:lvl3pPr>
              <a:defRPr b="0" i="0"/>
            </a:lvl3pPr>
            <a:lvl4pPr>
              <a:defRPr b="0" i="0"/>
            </a:lvl4pPr>
            <a:lvl5pPr>
              <a:defRPr b="0" i="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9082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a:xfrm>
            <a:off x="3384552" y="6356351"/>
            <a:ext cx="3136900" cy="365125"/>
          </a:xfrm>
          <a:prstGeom prst="rect">
            <a:avLst/>
          </a:prstGeom>
        </p:spPr>
        <p:txBody>
          <a:bodyPr/>
          <a:lstStyle>
            <a:lvl1pPr>
              <a:defRPr/>
            </a:lvl1pPr>
          </a:lstStyle>
          <a:p>
            <a:r>
              <a:rPr lang="de-CH">
                <a:solidFill>
                  <a:srgbClr val="000000"/>
                </a:solidFill>
              </a:rPr>
              <a:t>IFE, Zentrum Lesen – Afra Sturm</a:t>
            </a: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367244" y="1369296"/>
            <a:ext cx="7868338" cy="328286"/>
          </a:xfrm>
        </p:spPr>
        <p:txBody>
          <a:bodyPr/>
          <a:lstStyle>
            <a:lvl1pPr>
              <a:defRPr sz="18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368715" y="1992750"/>
            <a:ext cx="7868338" cy="4048855"/>
          </a:xfrm>
        </p:spPr>
        <p:txBody>
          <a:bodyPr/>
          <a:lstStyle>
            <a:lvl1pPr>
              <a:spcBef>
                <a:spcPts val="1102"/>
              </a:spcBef>
              <a:defRPr sz="1800" b="0" i="0" baseline="0"/>
            </a:lvl1pPr>
          </a:lstStyle>
          <a:p>
            <a:pPr lvl="0"/>
            <a:r>
              <a:rPr lang="de-DE" dirty="0"/>
              <a:t>Text durch Klicken hinzufügen</a:t>
            </a:r>
          </a:p>
        </p:txBody>
      </p:sp>
    </p:spTree>
    <p:extLst>
      <p:ext uri="{BB962C8B-B14F-4D97-AF65-F5344CB8AC3E}">
        <p14:creationId xmlns:p14="http://schemas.microsoft.com/office/powerpoint/2010/main" val="2403733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a:xfrm>
            <a:off x="3384552" y="6356351"/>
            <a:ext cx="3136900" cy="365125"/>
          </a:xfrm>
          <a:prstGeom prst="rect">
            <a:avLst/>
          </a:prstGeom>
        </p:spPr>
        <p:txBody>
          <a:bodyPr/>
          <a:lstStyle>
            <a:lvl1pPr>
              <a:defRPr/>
            </a:lvl1pPr>
          </a:lstStyle>
          <a:p>
            <a:r>
              <a:rPr lang="de-CH">
                <a:solidFill>
                  <a:srgbClr val="000000"/>
                </a:solidFill>
              </a:rPr>
              <a:t>IFE, Zentrum Lesen – Afra Sturm</a:t>
            </a: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367244" y="1369296"/>
            <a:ext cx="7868338" cy="328286"/>
          </a:xfrm>
        </p:spPr>
        <p:txBody>
          <a:bodyPr/>
          <a:lstStyle>
            <a:lvl1pPr>
              <a:defRPr sz="18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368715" y="1992750"/>
            <a:ext cx="7868338" cy="4048855"/>
          </a:xfrm>
        </p:spPr>
        <p:txBody>
          <a:bodyPr/>
          <a:lstStyle>
            <a:lvl1pPr>
              <a:spcBef>
                <a:spcPts val="1102"/>
              </a:spcBef>
              <a:defRPr sz="1800" b="0" i="0" baseline="0"/>
            </a:lvl1pPr>
          </a:lstStyle>
          <a:p>
            <a:pPr lvl="0"/>
            <a:r>
              <a:rPr lang="de-DE" dirty="0"/>
              <a:t>Text durch Klicken hinzufügen</a:t>
            </a:r>
          </a:p>
        </p:txBody>
      </p:sp>
    </p:spTree>
    <p:extLst>
      <p:ext uri="{BB962C8B-B14F-4D97-AF65-F5344CB8AC3E}">
        <p14:creationId xmlns:p14="http://schemas.microsoft.com/office/powerpoint/2010/main" val="4285873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a:xfrm>
            <a:off x="3384552" y="6356351"/>
            <a:ext cx="3136900" cy="365125"/>
          </a:xfrm>
          <a:prstGeom prst="rect">
            <a:avLst/>
          </a:prstGeom>
        </p:spPr>
        <p:txBody>
          <a:bodyPr/>
          <a:lstStyle>
            <a:lvl1pPr>
              <a:defRPr/>
            </a:lvl1pPr>
          </a:lstStyle>
          <a:p>
            <a:r>
              <a:rPr lang="de-CH">
                <a:solidFill>
                  <a:srgbClr val="000000"/>
                </a:solidFill>
              </a:rPr>
              <a:t>IFE, Zentrum Lesen – Afra Sturm</a:t>
            </a: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367244" y="1369296"/>
            <a:ext cx="7868338" cy="328286"/>
          </a:xfrm>
        </p:spPr>
        <p:txBody>
          <a:bodyPr/>
          <a:lstStyle>
            <a:lvl1pPr>
              <a:defRPr sz="18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368715" y="1992750"/>
            <a:ext cx="7868338" cy="4048855"/>
          </a:xfrm>
        </p:spPr>
        <p:txBody>
          <a:bodyPr/>
          <a:lstStyle>
            <a:lvl1pPr>
              <a:spcBef>
                <a:spcPts val="1102"/>
              </a:spcBef>
              <a:defRPr sz="1800" b="0" i="0" baseline="0"/>
            </a:lvl1pPr>
          </a:lstStyle>
          <a:p>
            <a:pPr lvl="0"/>
            <a:r>
              <a:rPr lang="de-DE" dirty="0"/>
              <a:t>Text durch Klicken hinzufügen</a:t>
            </a:r>
          </a:p>
        </p:txBody>
      </p:sp>
    </p:spTree>
    <p:extLst>
      <p:ext uri="{BB962C8B-B14F-4D97-AF65-F5344CB8AC3E}">
        <p14:creationId xmlns:p14="http://schemas.microsoft.com/office/powerpoint/2010/main" val="82366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a:xfrm>
            <a:off x="3384552" y="6356351"/>
            <a:ext cx="3136900" cy="365125"/>
          </a:xfrm>
          <a:prstGeom prst="rect">
            <a:avLst/>
          </a:prstGeom>
        </p:spPr>
        <p:txBody>
          <a:bodyPr/>
          <a:lstStyle>
            <a:lvl1pPr>
              <a:defRPr/>
            </a:lvl1pPr>
          </a:lstStyle>
          <a:p>
            <a:r>
              <a:rPr lang="de-CH">
                <a:solidFill>
                  <a:srgbClr val="000000"/>
                </a:solidFill>
              </a:rPr>
              <a:t>IFE, Zentrum Lesen – Afra Sturm</a:t>
            </a: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367244" y="1369296"/>
            <a:ext cx="7868338" cy="328286"/>
          </a:xfrm>
        </p:spPr>
        <p:txBody>
          <a:bodyPr/>
          <a:lstStyle>
            <a:lvl1pPr>
              <a:defRPr sz="18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368715" y="1992750"/>
            <a:ext cx="7868338" cy="4048855"/>
          </a:xfrm>
        </p:spPr>
        <p:txBody>
          <a:bodyPr/>
          <a:lstStyle>
            <a:lvl1pPr>
              <a:spcBef>
                <a:spcPts val="1102"/>
              </a:spcBef>
              <a:defRPr sz="1800" b="0" i="0" baseline="0"/>
            </a:lvl1pPr>
          </a:lstStyle>
          <a:p>
            <a:pPr lvl="0"/>
            <a:r>
              <a:rPr lang="de-DE" dirty="0"/>
              <a:t>Text durch Klicken hinzufügen</a:t>
            </a:r>
          </a:p>
        </p:txBody>
      </p:sp>
    </p:spTree>
    <p:extLst>
      <p:ext uri="{BB962C8B-B14F-4D97-AF65-F5344CB8AC3E}">
        <p14:creationId xmlns:p14="http://schemas.microsoft.com/office/powerpoint/2010/main" val="3005504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017361" y="751263"/>
            <a:ext cx="8219692" cy="328286"/>
          </a:xfrm>
        </p:spPr>
        <p:txBody>
          <a:bodyPr/>
          <a:lstStyle>
            <a:lvl1pPr>
              <a:defRPr sz="22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017361" y="1404371"/>
            <a:ext cx="8219692" cy="4637235"/>
          </a:xfrm>
        </p:spPr>
        <p:txBody>
          <a:bodyPr/>
          <a:lstStyle>
            <a:lvl1pPr>
              <a:spcBef>
                <a:spcPts val="1102"/>
              </a:spcBef>
              <a:defRPr sz="1700" b="0" i="0" baseline="0"/>
            </a:lvl1pPr>
          </a:lstStyle>
          <a:p>
            <a:pPr lvl="0"/>
            <a:r>
              <a:rPr lang="de-DE" dirty="0"/>
              <a:t>Text durch Klicken hinzufügen</a:t>
            </a:r>
          </a:p>
        </p:txBody>
      </p:sp>
      <p:sp>
        <p:nvSpPr>
          <p:cNvPr id="7" name="Rectangle 8"/>
          <p:cNvSpPr>
            <a:spLocks noChangeArrowheads="1"/>
          </p:cNvSpPr>
          <p:nvPr userDrawn="1"/>
        </p:nvSpPr>
        <p:spPr bwMode="auto">
          <a:xfrm>
            <a:off x="-447" y="2060848"/>
            <a:ext cx="488952" cy="3889375"/>
          </a:xfrm>
          <a:prstGeom prst="rect">
            <a:avLst/>
          </a:prstGeom>
          <a:solidFill>
            <a:srgbClr val="9E0000"/>
          </a:solidFill>
          <a:ln>
            <a:noFill/>
          </a:ln>
        </p:spPr>
        <p:txBody>
          <a:bodyPr wrap="none" lIns="91434" tIns="45718" rIns="91434" bIns="45718" anchor="ctr"/>
          <a:lstStyle/>
          <a:p>
            <a:endParaRPr lang="de-DE" b="0" i="0">
              <a:solidFill>
                <a:srgbClr val="C00000"/>
              </a:solidFill>
              <a:latin typeface="Arial Narrow Regular"/>
            </a:endParaRPr>
          </a:p>
        </p:txBody>
      </p:sp>
      <p:sp>
        <p:nvSpPr>
          <p:cNvPr id="8" name="Fußzeilenplatzhalter 2"/>
          <p:cNvSpPr>
            <a:spLocks noGrp="1"/>
          </p:cNvSpPr>
          <p:nvPr>
            <p:ph type="ftr" sz="quarter" idx="11"/>
          </p:nvPr>
        </p:nvSpPr>
        <p:spPr>
          <a:xfrm>
            <a:off x="1027248" y="6527637"/>
            <a:ext cx="6537163" cy="166894"/>
          </a:xfrm>
          <a:prstGeom prst="rect">
            <a:avLst/>
          </a:prstGeom>
        </p:spPr>
        <p:txBody>
          <a:bodyPr/>
          <a:lstStyle>
            <a:lvl1pPr>
              <a:defRPr/>
            </a:lvl1pPr>
          </a:lstStyle>
          <a:p>
            <a:r>
              <a:rPr lang="de-CH">
                <a:solidFill>
                  <a:srgbClr val="000000"/>
                </a:solidFill>
              </a:rPr>
              <a:t>Thomas Bachmann &amp; Afra Sturm</a:t>
            </a:r>
          </a:p>
        </p:txBody>
      </p:sp>
    </p:spTree>
    <p:extLst>
      <p:ext uri="{BB962C8B-B14F-4D97-AF65-F5344CB8AC3E}">
        <p14:creationId xmlns:p14="http://schemas.microsoft.com/office/powerpoint/2010/main" val="1241792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lvl1pPr>
              <a:defRPr b="0" i="0">
                <a:latin typeface="Arial Narrow Regular"/>
              </a:defRPr>
            </a:lvl1pPr>
          </a:lstStyle>
          <a:p>
            <a:fld id="{4D422EA7-E0EB-45ED-983E-280F68E516FE}" type="datetime1">
              <a:rPr lang="de-CH">
                <a:solidFill>
                  <a:srgbClr val="000000"/>
                </a:solidFill>
              </a:rPr>
              <a:pPr/>
              <a:t>16.11.21</a:t>
            </a:fld>
            <a:endParaRPr lang="de-CH">
              <a:solidFill>
                <a:srgbClr val="000000"/>
              </a:solidFill>
            </a:endParaRPr>
          </a:p>
        </p:txBody>
      </p:sp>
      <p:sp>
        <p:nvSpPr>
          <p:cNvPr id="4" name="Foliennummernplatzhalter 3"/>
          <p:cNvSpPr>
            <a:spLocks noGrp="1"/>
          </p:cNvSpPr>
          <p:nvPr>
            <p:ph type="sldNum" sz="quarter" idx="12"/>
          </p:nvPr>
        </p:nvSpPr>
        <p:spPr>
          <a:xfrm>
            <a:off x="7099300" y="6356351"/>
            <a:ext cx="2311400" cy="365125"/>
          </a:xfrm>
          <a:prstGeom prst="rect">
            <a:avLst/>
          </a:prstGeom>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1017361" y="751263"/>
            <a:ext cx="8219692" cy="328286"/>
          </a:xfrm>
        </p:spPr>
        <p:txBody>
          <a:bodyPr/>
          <a:lstStyle>
            <a:lvl1pPr>
              <a:defRPr sz="22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1017361" y="1404371"/>
            <a:ext cx="8219692" cy="4637235"/>
          </a:xfrm>
        </p:spPr>
        <p:txBody>
          <a:bodyPr/>
          <a:lstStyle>
            <a:lvl1pPr>
              <a:spcBef>
                <a:spcPts val="1102"/>
              </a:spcBef>
              <a:defRPr sz="1700" b="0" i="0" baseline="0"/>
            </a:lvl1pPr>
          </a:lstStyle>
          <a:p>
            <a:pPr lvl="0"/>
            <a:r>
              <a:rPr lang="de-DE" dirty="0"/>
              <a:t>Text durch Klicken hinzufügen</a:t>
            </a:r>
          </a:p>
        </p:txBody>
      </p:sp>
      <p:sp>
        <p:nvSpPr>
          <p:cNvPr id="7" name="Rectangle 8"/>
          <p:cNvSpPr>
            <a:spLocks noChangeArrowheads="1"/>
          </p:cNvSpPr>
          <p:nvPr userDrawn="1"/>
        </p:nvSpPr>
        <p:spPr bwMode="auto">
          <a:xfrm>
            <a:off x="-447" y="2060848"/>
            <a:ext cx="488952" cy="3889375"/>
          </a:xfrm>
          <a:prstGeom prst="rect">
            <a:avLst/>
          </a:prstGeom>
          <a:solidFill>
            <a:srgbClr val="9E0000"/>
          </a:solidFill>
          <a:ln>
            <a:noFill/>
          </a:ln>
        </p:spPr>
        <p:txBody>
          <a:bodyPr wrap="none" lIns="91434" tIns="45718" rIns="91434" bIns="45718" anchor="ctr"/>
          <a:lstStyle/>
          <a:p>
            <a:endParaRPr lang="de-DE" b="0" i="0">
              <a:solidFill>
                <a:srgbClr val="C00000"/>
              </a:solidFill>
              <a:latin typeface="Arial Narrow Regular"/>
            </a:endParaRPr>
          </a:p>
        </p:txBody>
      </p:sp>
      <p:sp>
        <p:nvSpPr>
          <p:cNvPr id="8" name="Fußzeilenplatzhalter 2"/>
          <p:cNvSpPr>
            <a:spLocks noGrp="1"/>
          </p:cNvSpPr>
          <p:nvPr>
            <p:ph type="ftr" sz="quarter" idx="11"/>
          </p:nvPr>
        </p:nvSpPr>
        <p:spPr>
          <a:xfrm>
            <a:off x="1027248" y="6527637"/>
            <a:ext cx="6537163" cy="166894"/>
          </a:xfrm>
          <a:prstGeom prst="rect">
            <a:avLst/>
          </a:prstGeom>
        </p:spPr>
        <p:txBody>
          <a:bodyPr/>
          <a:lstStyle>
            <a:lvl1pPr>
              <a:defRPr/>
            </a:lvl1pPr>
          </a:lstStyle>
          <a:p>
            <a:r>
              <a:rPr lang="de-CH">
                <a:solidFill>
                  <a:srgbClr val="000000"/>
                </a:solidFill>
              </a:rPr>
              <a:t>B2 – Workshop</a:t>
            </a:r>
          </a:p>
        </p:txBody>
      </p:sp>
    </p:spTree>
    <p:extLst>
      <p:ext uri="{BB962C8B-B14F-4D97-AF65-F5344CB8AC3E}">
        <p14:creationId xmlns:p14="http://schemas.microsoft.com/office/powerpoint/2010/main" val="3838361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p:txBody>
          <a:bodyPr/>
          <a:lstStyle>
            <a:lvl1pPr>
              <a:defRPr/>
            </a:lvl1pPr>
          </a:lstStyle>
          <a:p>
            <a:r>
              <a:rPr lang="de-CH" cap="small">
                <a:solidFill>
                  <a:srgbClr val="000000"/>
                </a:solidFill>
              </a:rPr>
              <a:t>Quims</a:t>
            </a:r>
            <a:r>
              <a:rPr lang="de-CH">
                <a:solidFill>
                  <a:srgbClr val="000000"/>
                </a:solidFill>
              </a:rPr>
              <a:t> – Veranstaltung B14</a:t>
            </a:r>
          </a:p>
        </p:txBody>
      </p:sp>
      <p:sp>
        <p:nvSpPr>
          <p:cNvPr id="4" name="Foliennummernplatzhalter 3"/>
          <p:cNvSpPr>
            <a:spLocks noGrp="1"/>
          </p:cNvSpPr>
          <p:nvPr>
            <p:ph type="sldNum" sz="quarter" idx="12"/>
          </p:nvPr>
        </p:nvSpPr>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683832" y="881885"/>
            <a:ext cx="8551750" cy="328286"/>
          </a:xfrm>
        </p:spPr>
        <p:txBody>
          <a:bodyPr/>
          <a:lstStyle>
            <a:lvl1pPr>
              <a:defRPr sz="1814" b="1" i="0" baseline="0">
                <a:latin typeface="Arial" charset="0"/>
              </a:defRPr>
            </a:lvl1pPr>
          </a:lstStyle>
          <a:p>
            <a:r>
              <a:rPr lang="de-DE" dirty="0"/>
              <a:t>Titel durch Klicken hinzufügen</a:t>
            </a:r>
          </a:p>
        </p:txBody>
      </p:sp>
      <p:sp>
        <p:nvSpPr>
          <p:cNvPr id="6" name="Rectangle 3"/>
          <p:cNvSpPr>
            <a:spLocks noGrp="1" noChangeArrowheads="1"/>
          </p:cNvSpPr>
          <p:nvPr>
            <p:ph type="body" idx="1" hasCustomPrompt="1"/>
          </p:nvPr>
        </p:nvSpPr>
        <p:spPr>
          <a:xfrm>
            <a:off x="683832" y="1992750"/>
            <a:ext cx="8553221" cy="4048855"/>
          </a:xfrm>
        </p:spPr>
        <p:txBody>
          <a:bodyPr/>
          <a:lstStyle>
            <a:lvl1pPr>
              <a:spcBef>
                <a:spcPts val="1088"/>
              </a:spcBef>
              <a:defRPr sz="1633" b="0" i="0" baseline="0"/>
            </a:lvl1pPr>
          </a:lstStyle>
          <a:p>
            <a:pPr lvl="0"/>
            <a:r>
              <a:rPr lang="de-DE" dirty="0"/>
              <a:t>Text durch Klicken hinzufügen</a:t>
            </a:r>
          </a:p>
        </p:txBody>
      </p:sp>
    </p:spTree>
    <p:extLst>
      <p:ext uri="{BB962C8B-B14F-4D97-AF65-F5344CB8AC3E}">
        <p14:creationId xmlns:p14="http://schemas.microsoft.com/office/powerpoint/2010/main" val="2490025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4D422EA7-E0EB-45ED-983E-280F68E516FE}" type="datetime1">
              <a:rPr lang="de-CH">
                <a:solidFill>
                  <a:srgbClr val="000000"/>
                </a:solidFill>
              </a:rPr>
              <a:pPr/>
              <a:t>16.11.21</a:t>
            </a:fld>
            <a:endParaRPr lang="de-CH">
              <a:solidFill>
                <a:srgbClr val="000000"/>
              </a:solidFill>
            </a:endParaRPr>
          </a:p>
        </p:txBody>
      </p:sp>
      <p:sp>
        <p:nvSpPr>
          <p:cNvPr id="3" name="Fußzeilenplatzhalter 2"/>
          <p:cNvSpPr>
            <a:spLocks noGrp="1"/>
          </p:cNvSpPr>
          <p:nvPr>
            <p:ph type="ftr" sz="quarter" idx="11"/>
          </p:nvPr>
        </p:nvSpPr>
        <p:spPr/>
        <p:txBody>
          <a:bodyPr/>
          <a:lstStyle>
            <a:lvl1pPr>
              <a:defRPr/>
            </a:lvl1pPr>
          </a:lstStyle>
          <a:p>
            <a:r>
              <a:rPr lang="de-CH">
                <a:solidFill>
                  <a:srgbClr val="000000"/>
                </a:solidFill>
              </a:rPr>
              <a:t>IFE, Zentrum Lesen – Afra Sturm</a:t>
            </a:r>
          </a:p>
        </p:txBody>
      </p:sp>
      <p:sp>
        <p:nvSpPr>
          <p:cNvPr id="4" name="Foliennummernplatzhalter 3"/>
          <p:cNvSpPr>
            <a:spLocks noGrp="1"/>
          </p:cNvSpPr>
          <p:nvPr>
            <p:ph type="sldNum" sz="quarter" idx="12"/>
          </p:nvPr>
        </p:nvSpPr>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5" name="Rectangle 2"/>
          <p:cNvSpPr>
            <a:spLocks noGrp="1" noChangeArrowheads="1"/>
          </p:cNvSpPr>
          <p:nvPr>
            <p:ph type="title" hasCustomPrompt="1"/>
          </p:nvPr>
        </p:nvSpPr>
        <p:spPr>
          <a:xfrm>
            <a:off x="683832" y="881885"/>
            <a:ext cx="8551750" cy="328286"/>
          </a:xfrm>
        </p:spPr>
        <p:txBody>
          <a:bodyPr/>
          <a:lstStyle>
            <a:lvl1pPr>
              <a:defRPr sz="1814"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683832" y="1992750"/>
            <a:ext cx="8553221" cy="4048855"/>
          </a:xfrm>
        </p:spPr>
        <p:txBody>
          <a:bodyPr/>
          <a:lstStyle>
            <a:lvl1pPr>
              <a:spcBef>
                <a:spcPts val="1088"/>
              </a:spcBef>
              <a:defRPr sz="1633" b="0" i="0" baseline="0"/>
            </a:lvl1pPr>
          </a:lstStyle>
          <a:p>
            <a:pPr lvl="0"/>
            <a:r>
              <a:rPr lang="de-DE" dirty="0"/>
              <a:t>Text durch Klicken hinzufügen</a:t>
            </a:r>
          </a:p>
        </p:txBody>
      </p:sp>
    </p:spTree>
    <p:extLst>
      <p:ext uri="{BB962C8B-B14F-4D97-AF65-F5344CB8AC3E}">
        <p14:creationId xmlns:p14="http://schemas.microsoft.com/office/powerpoint/2010/main" val="257259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aseline="0">
                <a:latin typeface="Arial Narrow" panose="020B0604020202020204" pitchFamily="34" charset="0"/>
              </a:defRPr>
            </a:lvl1pPr>
          </a:lstStyle>
          <a:p>
            <a:r>
              <a:rPr lang="de-DE"/>
              <a:t>Mastertitelformat bearbeiten</a:t>
            </a:r>
          </a:p>
        </p:txBody>
      </p:sp>
      <p:sp>
        <p:nvSpPr>
          <p:cNvPr id="3" name="Inhaltsplatzhalter 2"/>
          <p:cNvSpPr>
            <a:spLocks noGrp="1"/>
          </p:cNvSpPr>
          <p:nvPr>
            <p:ph idx="1"/>
          </p:nvPr>
        </p:nvSpPr>
        <p:spPr/>
        <p:txBody>
          <a:bodyPr/>
          <a:lstStyle>
            <a:lvl1pPr>
              <a:defRPr b="0" i="0" baseline="0">
                <a:latin typeface="Arial Narrow" panose="020B0604020202020204" pitchFamily="34" charset="0"/>
              </a:defRPr>
            </a:lvl1pPr>
            <a:lvl2pPr>
              <a:defRPr b="0" i="0" baseline="0">
                <a:latin typeface="Arial Narrow" panose="020B0604020202020204" pitchFamily="34" charset="0"/>
              </a:defRPr>
            </a:lvl2pPr>
            <a:lvl3pPr>
              <a:defRPr b="0" i="0" baseline="0">
                <a:latin typeface="Arial Narrow" panose="020B0604020202020204" pitchFamily="34" charset="0"/>
              </a:defRPr>
            </a:lvl3pPr>
            <a:lvl4pPr>
              <a:defRPr b="0" i="0" baseline="0">
                <a:latin typeface="Arial Narrow" panose="020B0604020202020204" pitchFamily="34" charset="0"/>
              </a:defRPr>
            </a:lvl4pPr>
            <a:lvl5pPr>
              <a:defRPr b="0" i="0" baseline="0">
                <a:latin typeface="Arial Narrow" panose="020B0604020202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a:extLst>
              <a:ext uri="{FF2B5EF4-FFF2-40B4-BE49-F238E27FC236}">
                <a16:creationId xmlns:a16="http://schemas.microsoft.com/office/drawing/2014/main" id="{EAC89961-33B6-ED4F-832B-F96B9CCA6ADB}"/>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5" name="Rectangle 6">
            <a:extLst>
              <a:ext uri="{FF2B5EF4-FFF2-40B4-BE49-F238E27FC236}">
                <a16:creationId xmlns:a16="http://schemas.microsoft.com/office/drawing/2014/main" id="{D6E82D6E-1888-1D4F-8266-4620FE8B7EE2}"/>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352167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1"/>
            <a:ext cx="8420100" cy="1362075"/>
          </a:xfrm>
        </p:spPr>
        <p:txBody>
          <a:bodyPr/>
          <a:lstStyle>
            <a:lvl1pPr algn="l">
              <a:defRPr sz="4000" b="1" cap="all"/>
            </a:lvl1pPr>
          </a:lstStyle>
          <a:p>
            <a:r>
              <a:rPr lang="de-DE"/>
              <a:t>Mastertitelformat bearbeiten</a:t>
            </a:r>
          </a:p>
        </p:txBody>
      </p:sp>
      <p:sp>
        <p:nvSpPr>
          <p:cNvPr id="3" name="Textplatzhalter 2"/>
          <p:cNvSpPr>
            <a:spLocks noGrp="1"/>
          </p:cNvSpPr>
          <p:nvPr>
            <p:ph type="body" idx="1"/>
          </p:nvPr>
        </p:nvSpPr>
        <p:spPr>
          <a:xfrm>
            <a:off x="782638" y="2906715"/>
            <a:ext cx="8420100" cy="1500187"/>
          </a:xfrm>
        </p:spPr>
        <p:txBody>
          <a:bodyPr anchor="b"/>
          <a:lstStyle>
            <a:lvl1pPr marL="0" indent="0">
              <a:buNone/>
              <a:defRPr sz="2000" b="0" i="0"/>
            </a:lvl1pPr>
            <a:lvl2pPr marL="457173" indent="0">
              <a:buNone/>
              <a:defRPr sz="1800"/>
            </a:lvl2pPr>
            <a:lvl3pPr marL="914347" indent="0">
              <a:buNone/>
              <a:defRPr sz="1600"/>
            </a:lvl3pPr>
            <a:lvl4pPr marL="1371520" indent="0">
              <a:buNone/>
              <a:defRPr sz="1400"/>
            </a:lvl4pPr>
            <a:lvl5pPr marL="1828694" indent="0">
              <a:buNone/>
              <a:defRPr sz="1400"/>
            </a:lvl5pPr>
            <a:lvl6pPr marL="2285866" indent="0">
              <a:buNone/>
              <a:defRPr sz="1400"/>
            </a:lvl6pPr>
            <a:lvl7pPr marL="2743041" indent="0">
              <a:buNone/>
              <a:defRPr sz="1400"/>
            </a:lvl7pPr>
            <a:lvl8pPr marL="3200214" indent="0">
              <a:buNone/>
              <a:defRPr sz="1400"/>
            </a:lvl8pPr>
            <a:lvl9pPr marL="3657388" indent="0">
              <a:buNone/>
              <a:defRPr sz="1400"/>
            </a:lvl9pPr>
          </a:lstStyle>
          <a:p>
            <a:pPr lvl="0"/>
            <a:r>
              <a:rPr lang="de-DE"/>
              <a:t>Mastertextformat bearbeiten</a:t>
            </a:r>
          </a:p>
        </p:txBody>
      </p:sp>
    </p:spTree>
    <p:extLst>
      <p:ext uri="{BB962C8B-B14F-4D97-AF65-F5344CB8AC3E}">
        <p14:creationId xmlns:p14="http://schemas.microsoft.com/office/powerpoint/2010/main" val="370492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714625" y="2133600"/>
            <a:ext cx="4157092" cy="4191000"/>
          </a:xfrm>
        </p:spPr>
        <p:txBody>
          <a:bodyPr/>
          <a:lstStyle>
            <a:lvl1pPr>
              <a:defRPr sz="1800" b="0" i="0"/>
            </a:lvl1pPr>
            <a:lvl2pPr>
              <a:defRPr sz="1600" b="0" i="0"/>
            </a:lvl2pPr>
            <a:lvl3pPr>
              <a:defRPr sz="1600" b="0" i="0"/>
            </a:lvl3pPr>
            <a:lvl4pPr>
              <a:defRPr sz="1600" b="0" i="0"/>
            </a:lvl4pPr>
            <a:lvl5pPr>
              <a:defRPr sz="1600" b="0" i="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175732" y="2133600"/>
            <a:ext cx="4157092" cy="4191000"/>
          </a:xfrm>
        </p:spPr>
        <p:txBody>
          <a:bodyPr/>
          <a:lstStyle>
            <a:lvl1pPr>
              <a:defRPr sz="1800" b="0" i="0"/>
            </a:lvl1pPr>
            <a:lvl2pPr>
              <a:defRPr sz="1600" b="0" i="0"/>
            </a:lvl2pPr>
            <a:lvl3pPr>
              <a:defRPr sz="1600" b="0" i="0"/>
            </a:lvl3pPr>
            <a:lvl4pPr>
              <a:defRPr sz="1600" b="0" i="0"/>
            </a:lvl4pPr>
            <a:lvl5pPr>
              <a:defRPr sz="1600" b="0" i="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a:extLst>
              <a:ext uri="{FF2B5EF4-FFF2-40B4-BE49-F238E27FC236}">
                <a16:creationId xmlns:a16="http://schemas.microsoft.com/office/drawing/2014/main" id="{AF23C1B8-91FD-524D-AB2C-EE636B06E204}"/>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6" name="Rectangle 6">
            <a:extLst>
              <a:ext uri="{FF2B5EF4-FFF2-40B4-BE49-F238E27FC236}">
                <a16:creationId xmlns:a16="http://schemas.microsoft.com/office/drawing/2014/main" id="{A7F62B8C-72B8-954E-AD7D-D0B5BC23E6AA}"/>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700451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Rectangle 5">
            <a:extLst>
              <a:ext uri="{FF2B5EF4-FFF2-40B4-BE49-F238E27FC236}">
                <a16:creationId xmlns:a16="http://schemas.microsoft.com/office/drawing/2014/main" id="{F634B654-643D-394D-903E-BA6E99B84A76}"/>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4" name="Rectangle 6">
            <a:extLst>
              <a:ext uri="{FF2B5EF4-FFF2-40B4-BE49-F238E27FC236}">
                <a16:creationId xmlns:a16="http://schemas.microsoft.com/office/drawing/2014/main" id="{5BDF7059-8B94-854F-91D2-4DF4A863AF79}"/>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1986304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EF98A41F-6979-6049-A407-C4D92E87362D}"/>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3" name="Rectangle 6">
            <a:extLst>
              <a:ext uri="{FF2B5EF4-FFF2-40B4-BE49-F238E27FC236}">
                <a16:creationId xmlns:a16="http://schemas.microsoft.com/office/drawing/2014/main" id="{D1AE7D53-DE06-0444-B506-C56424297429}"/>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404007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95302" y="273050"/>
            <a:ext cx="3259138"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873500" y="1435100"/>
            <a:ext cx="5537200" cy="4691065"/>
          </a:xfrm>
        </p:spPr>
        <p:txBody>
          <a:bodyPr/>
          <a:lstStyle>
            <a:lvl1pPr>
              <a:defRPr sz="3200" b="0" i="0"/>
            </a:lvl1pPr>
            <a:lvl2pPr>
              <a:defRPr sz="2800" b="0" i="0"/>
            </a:lvl2pPr>
            <a:lvl3pPr>
              <a:defRPr sz="2400" b="0" i="0"/>
            </a:lvl3pPr>
            <a:lvl4pPr>
              <a:defRPr sz="2000" b="0" i="0"/>
            </a:lvl4pPr>
            <a:lvl5pPr>
              <a:defRPr sz="2000" b="0" i="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95302" y="1435101"/>
            <a:ext cx="3259138" cy="4691063"/>
          </a:xfrm>
        </p:spPr>
        <p:txBody>
          <a:bodyPr/>
          <a:lstStyle>
            <a:lvl1pPr marL="0" indent="0">
              <a:buNone/>
              <a:defRPr sz="1400" b="0" i="0"/>
            </a:lvl1pPr>
            <a:lvl2pPr marL="457173" indent="0">
              <a:buNone/>
              <a:defRPr sz="1200"/>
            </a:lvl2pPr>
            <a:lvl3pPr marL="914347" indent="0">
              <a:buNone/>
              <a:defRPr sz="1000"/>
            </a:lvl3pPr>
            <a:lvl4pPr marL="1371520" indent="0">
              <a:buNone/>
              <a:defRPr sz="900"/>
            </a:lvl4pPr>
            <a:lvl5pPr marL="1828694" indent="0">
              <a:buNone/>
              <a:defRPr sz="900"/>
            </a:lvl5pPr>
            <a:lvl6pPr marL="2285866" indent="0">
              <a:buNone/>
              <a:defRPr sz="900"/>
            </a:lvl6pPr>
            <a:lvl7pPr marL="2743041" indent="0">
              <a:buNone/>
              <a:defRPr sz="900"/>
            </a:lvl7pPr>
            <a:lvl8pPr marL="3200214" indent="0">
              <a:buNone/>
              <a:defRPr sz="900"/>
            </a:lvl8pPr>
            <a:lvl9pPr marL="3657388" indent="0">
              <a:buNone/>
              <a:defRPr sz="900"/>
            </a:lvl9pPr>
          </a:lstStyle>
          <a:p>
            <a:pPr lvl="0"/>
            <a:r>
              <a:rPr lang="de-DE"/>
              <a:t>Mastertextformat bearbeiten</a:t>
            </a:r>
          </a:p>
        </p:txBody>
      </p:sp>
      <p:sp>
        <p:nvSpPr>
          <p:cNvPr id="5" name="Rectangle 5">
            <a:extLst>
              <a:ext uri="{FF2B5EF4-FFF2-40B4-BE49-F238E27FC236}">
                <a16:creationId xmlns:a16="http://schemas.microsoft.com/office/drawing/2014/main" id="{5C46EE20-1213-E84F-AFEE-FEE209598C94}"/>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6" name="Rectangle 6">
            <a:extLst>
              <a:ext uri="{FF2B5EF4-FFF2-40B4-BE49-F238E27FC236}">
                <a16:creationId xmlns:a16="http://schemas.microsoft.com/office/drawing/2014/main" id="{F50C8BAB-263F-EF4B-9B72-5AFE9293442D}"/>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56930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941513" y="612775"/>
            <a:ext cx="5943600" cy="4114800"/>
          </a:xfrm>
        </p:spPr>
        <p:txBody>
          <a:bodyPr/>
          <a:lstStyle>
            <a:lvl1pPr marL="0" indent="0">
              <a:buNone/>
              <a:defRPr sz="3200" b="0" i="0"/>
            </a:lvl1pPr>
            <a:lvl2pPr marL="457173" indent="0">
              <a:buNone/>
              <a:defRPr sz="2800"/>
            </a:lvl2pPr>
            <a:lvl3pPr marL="914347" indent="0">
              <a:buNone/>
              <a:defRPr sz="2400"/>
            </a:lvl3pPr>
            <a:lvl4pPr marL="1371520" indent="0">
              <a:buNone/>
              <a:defRPr sz="2000"/>
            </a:lvl4pPr>
            <a:lvl5pPr marL="1828694" indent="0">
              <a:buNone/>
              <a:defRPr sz="2000"/>
            </a:lvl5pPr>
            <a:lvl6pPr marL="2285866" indent="0">
              <a:buNone/>
              <a:defRPr sz="2000"/>
            </a:lvl6pPr>
            <a:lvl7pPr marL="2743041" indent="0">
              <a:buNone/>
              <a:defRPr sz="2000"/>
            </a:lvl7pPr>
            <a:lvl8pPr marL="3200214" indent="0">
              <a:buNone/>
              <a:defRPr sz="2000"/>
            </a:lvl8pPr>
            <a:lvl9pPr marL="3657388"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b="0" i="0"/>
            </a:lvl1pPr>
            <a:lvl2pPr marL="457173" indent="0">
              <a:buNone/>
              <a:defRPr sz="1200"/>
            </a:lvl2pPr>
            <a:lvl3pPr marL="914347" indent="0">
              <a:buNone/>
              <a:defRPr sz="1000"/>
            </a:lvl3pPr>
            <a:lvl4pPr marL="1371520" indent="0">
              <a:buNone/>
              <a:defRPr sz="900"/>
            </a:lvl4pPr>
            <a:lvl5pPr marL="1828694" indent="0">
              <a:buNone/>
              <a:defRPr sz="900"/>
            </a:lvl5pPr>
            <a:lvl6pPr marL="2285866" indent="0">
              <a:buNone/>
              <a:defRPr sz="900"/>
            </a:lvl6pPr>
            <a:lvl7pPr marL="2743041" indent="0">
              <a:buNone/>
              <a:defRPr sz="900"/>
            </a:lvl7pPr>
            <a:lvl8pPr marL="3200214" indent="0">
              <a:buNone/>
              <a:defRPr sz="900"/>
            </a:lvl8pPr>
            <a:lvl9pPr marL="3657388" indent="0">
              <a:buNone/>
              <a:defRPr sz="900"/>
            </a:lvl9pPr>
          </a:lstStyle>
          <a:p>
            <a:pPr lvl="0"/>
            <a:r>
              <a:rPr lang="de-DE"/>
              <a:t>Mastertextformat bearbeiten</a:t>
            </a:r>
          </a:p>
        </p:txBody>
      </p:sp>
      <p:sp>
        <p:nvSpPr>
          <p:cNvPr id="5" name="Rectangle 5">
            <a:extLst>
              <a:ext uri="{FF2B5EF4-FFF2-40B4-BE49-F238E27FC236}">
                <a16:creationId xmlns:a16="http://schemas.microsoft.com/office/drawing/2014/main" id="{587387A3-102E-204E-928B-F2EFE00FD3A3}"/>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6" name="Rectangle 6">
            <a:extLst>
              <a:ext uri="{FF2B5EF4-FFF2-40B4-BE49-F238E27FC236}">
                <a16:creationId xmlns:a16="http://schemas.microsoft.com/office/drawing/2014/main" id="{B663AE60-4A90-4046-AA3B-3DE27DECA921}"/>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392239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lvl1pPr>
              <a:defRPr b="0" i="0"/>
            </a:lvl1pPr>
            <a:lvl2pPr>
              <a:defRPr b="0" i="0"/>
            </a:lvl2pPr>
            <a:lvl3pPr>
              <a:defRPr b="0" i="0"/>
            </a:lvl3pPr>
            <a:lvl4pPr>
              <a:defRPr b="0" i="0"/>
            </a:lvl4pPr>
            <a:lvl5pPr>
              <a:defRPr b="0" i="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a:extLst>
              <a:ext uri="{FF2B5EF4-FFF2-40B4-BE49-F238E27FC236}">
                <a16:creationId xmlns:a16="http://schemas.microsoft.com/office/drawing/2014/main" id="{8FA205E4-DE56-1646-9CF3-CB856BB56CA9}"/>
              </a:ext>
            </a:extLst>
          </p:cNvPr>
          <p:cNvSpPr>
            <a:spLocks noGrp="1" noChangeArrowheads="1"/>
          </p:cNvSpPr>
          <p:nvPr>
            <p:ph type="ftr" sz="quarter" idx="3"/>
          </p:nvPr>
        </p:nvSpPr>
        <p:spPr bwMode="auto">
          <a:xfrm>
            <a:off x="713955" y="6369278"/>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Sturm&lt;</a:t>
            </a:r>
          </a:p>
        </p:txBody>
      </p:sp>
      <p:sp>
        <p:nvSpPr>
          <p:cNvPr id="5" name="Rectangle 6">
            <a:extLst>
              <a:ext uri="{FF2B5EF4-FFF2-40B4-BE49-F238E27FC236}">
                <a16:creationId xmlns:a16="http://schemas.microsoft.com/office/drawing/2014/main" id="{D716D03B-E43E-AC4D-968B-BC5B1C1E5E47}"/>
              </a:ext>
            </a:extLst>
          </p:cNvPr>
          <p:cNvSpPr>
            <a:spLocks noGrp="1" noChangeArrowheads="1"/>
          </p:cNvSpPr>
          <p:nvPr>
            <p:ph type="sldNum" sz="quarter" idx="4"/>
          </p:nvPr>
        </p:nvSpPr>
        <p:spPr bwMode="auto">
          <a:xfrm>
            <a:off x="8463034" y="6369278"/>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Tree>
    <p:extLst>
      <p:ext uri="{BB962C8B-B14F-4D97-AF65-F5344CB8AC3E}">
        <p14:creationId xmlns:p14="http://schemas.microsoft.com/office/powerpoint/2010/main" val="220574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54"/>
          <p:cNvSpPr>
            <a:spLocks noGrp="1" noChangeArrowheads="1"/>
          </p:cNvSpPr>
          <p:nvPr>
            <p:ph type="body" idx="1"/>
          </p:nvPr>
        </p:nvSpPr>
        <p:spPr bwMode="auto">
          <a:xfrm>
            <a:off x="707531" y="2133600"/>
            <a:ext cx="8618860" cy="4191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p>
        </p:txBody>
      </p:sp>
      <p:sp>
        <p:nvSpPr>
          <p:cNvPr id="1027" name="Rectangle 41"/>
          <p:cNvSpPr>
            <a:spLocks noGrp="1" noChangeArrowheads="1"/>
          </p:cNvSpPr>
          <p:nvPr>
            <p:ph type="title"/>
          </p:nvPr>
        </p:nvSpPr>
        <p:spPr bwMode="auto">
          <a:xfrm>
            <a:off x="613422" y="1066800"/>
            <a:ext cx="8756580" cy="8636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36" tIns="45717" rIns="91436" bIns="45717" numCol="1" anchor="t" anchorCtr="0" compatLnSpc="1">
            <a:prstTxWarp prst="textNoShape">
              <a:avLst/>
            </a:prstTxWarp>
          </a:bodyPr>
          <a:lstStyle/>
          <a:p>
            <a:pPr lvl="0"/>
            <a:r>
              <a:rPr lang="de-DE"/>
              <a:t>Mastertitelformat bearbeiten</a:t>
            </a:r>
          </a:p>
        </p:txBody>
      </p:sp>
      <p:sp>
        <p:nvSpPr>
          <p:cNvPr id="1028" name="Rectangle 58">
            <a:hlinkClick r:id="" action="ppaction://hlinkshowjump?jump=firstslide"/>
          </p:cNvPr>
          <p:cNvSpPr>
            <a:spLocks noChangeArrowheads="1"/>
          </p:cNvSpPr>
          <p:nvPr/>
        </p:nvSpPr>
        <p:spPr bwMode="auto">
          <a:xfrm>
            <a:off x="8826502" y="2"/>
            <a:ext cx="1079500"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6" tIns="45717" rIns="91436" bIns="45717" anchor="ctr"/>
          <a:lstStyle/>
          <a:p>
            <a:endParaRPr lang="de-DE" b="0" i="0">
              <a:latin typeface="Arial Narrow Regular"/>
            </a:endParaRPr>
          </a:p>
        </p:txBody>
      </p:sp>
      <p:pic>
        <p:nvPicPr>
          <p:cNvPr id="1029" name="Picture 14" descr="FHNW_PH"/>
          <p:cNvPicPr>
            <a:picLocks noChangeAspect="1" noChangeArrowheads="1"/>
          </p:cNvPicPr>
          <p:nvPr userDrawn="1"/>
        </p:nvPicPr>
        <p:blipFill>
          <a:blip r:embed="rId20" cstate="screen">
            <a:extLst>
              <a:ext uri="{28A0092B-C50C-407E-A947-70E740481C1C}">
                <a14:useLocalDpi xmlns:a14="http://schemas.microsoft.com/office/drawing/2010/main"/>
              </a:ext>
            </a:extLst>
          </a:blip>
          <a:srcRect/>
          <a:stretch>
            <a:fillRect/>
          </a:stretch>
        </p:blipFill>
        <p:spPr bwMode="auto">
          <a:xfrm>
            <a:off x="323850" y="250825"/>
            <a:ext cx="3473450" cy="539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5">
            <a:extLst>
              <a:ext uri="{FF2B5EF4-FFF2-40B4-BE49-F238E27FC236}">
                <a16:creationId xmlns:a16="http://schemas.microsoft.com/office/drawing/2014/main" id="{DDA596C3-4154-F640-81E0-8BF0516D35DD}"/>
              </a:ext>
            </a:extLst>
          </p:cNvPr>
          <p:cNvSpPr>
            <a:spLocks noGrp="1" noChangeArrowheads="1"/>
          </p:cNvSpPr>
          <p:nvPr>
            <p:ph type="ftr" sz="quarter" idx="3"/>
          </p:nvPr>
        </p:nvSpPr>
        <p:spPr bwMode="auto">
          <a:xfrm>
            <a:off x="713955" y="6381001"/>
            <a:ext cx="7485063"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b="0" i="0" cap="none" baseline="0">
                <a:latin typeface="Arial Narrow Regular"/>
              </a:defRPr>
            </a:lvl1pPr>
          </a:lstStyle>
          <a:p>
            <a:r>
              <a:rPr lang="de-CH">
                <a:solidFill>
                  <a:srgbClr val="000000"/>
                </a:solidFill>
              </a:rPr>
              <a:t>Zentrum Lesen – Afra Sturm</a:t>
            </a:r>
          </a:p>
        </p:txBody>
      </p:sp>
      <p:sp>
        <p:nvSpPr>
          <p:cNvPr id="11" name="Rectangle 6">
            <a:extLst>
              <a:ext uri="{FF2B5EF4-FFF2-40B4-BE49-F238E27FC236}">
                <a16:creationId xmlns:a16="http://schemas.microsoft.com/office/drawing/2014/main" id="{538951A4-A3E6-3844-B588-B7C4F3C41662}"/>
              </a:ext>
            </a:extLst>
          </p:cNvPr>
          <p:cNvSpPr>
            <a:spLocks noGrp="1" noChangeArrowheads="1"/>
          </p:cNvSpPr>
          <p:nvPr>
            <p:ph type="sldNum" sz="quarter" idx="4"/>
          </p:nvPr>
        </p:nvSpPr>
        <p:spPr bwMode="auto">
          <a:xfrm>
            <a:off x="8463034" y="6381001"/>
            <a:ext cx="863600" cy="179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042988">
              <a:defRPr sz="1200" b="0" i="0" cap="none" baseline="0">
                <a:latin typeface="Arial Narrow Regular"/>
              </a:defRPr>
            </a:lvl1pPr>
          </a:lstStyle>
          <a:p>
            <a:fld id="{8C812475-90CC-411E-A993-929AF0D0895B}" type="slidenum">
              <a:rPr lang="de-CH">
                <a:solidFill>
                  <a:srgbClr val="000000"/>
                </a:solidFill>
              </a:rPr>
              <a:pPr/>
              <a:t>‹Nr.›</a:t>
            </a:fld>
            <a:endParaRPr lang="de-CH">
              <a:solidFill>
                <a:srgbClr val="000000"/>
              </a:solidFill>
            </a:endParaRPr>
          </a:p>
        </p:txBody>
      </p:sp>
      <p:sp>
        <p:nvSpPr>
          <p:cNvPr id="13" name="Line 8">
            <a:extLst>
              <a:ext uri="{FF2B5EF4-FFF2-40B4-BE49-F238E27FC236}">
                <a16:creationId xmlns:a16="http://schemas.microsoft.com/office/drawing/2014/main" id="{40B96170-E5F1-BC4E-833F-FFAE9E8F0115}"/>
              </a:ext>
            </a:extLst>
          </p:cNvPr>
          <p:cNvSpPr>
            <a:spLocks noChangeShapeType="1"/>
          </p:cNvSpPr>
          <p:nvPr userDrawn="1"/>
        </p:nvSpPr>
        <p:spPr bwMode="auto">
          <a:xfrm>
            <a:off x="713954" y="6345832"/>
            <a:ext cx="8612437" cy="0"/>
          </a:xfrm>
          <a:prstGeom prst="line">
            <a:avLst/>
          </a:prstGeom>
          <a:noFill/>
          <a:ln w="3175" cmpd="sng">
            <a:solidFill>
              <a:schemeClr val="tx1"/>
            </a:solidFill>
            <a:prstDash val="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de-CH" sz="800">
              <a:solidFill>
                <a:srgbClr val="000000"/>
              </a:solidFill>
            </a:endParaRPr>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 id="2147483834" r:id="rId18"/>
  </p:sldLayoutIdLst>
  <p:hf hdr="0"/>
  <p:txStyles>
    <p:titleStyle>
      <a:lvl1pPr algn="l" rtl="0" eaLnBrk="1" fontAlgn="base" hangingPunct="1">
        <a:lnSpc>
          <a:spcPct val="90000"/>
        </a:lnSpc>
        <a:spcBef>
          <a:spcPct val="0"/>
        </a:spcBef>
        <a:spcAft>
          <a:spcPct val="0"/>
        </a:spcAft>
        <a:defRPr sz="2400" b="1" i="0">
          <a:solidFill>
            <a:srgbClr val="A01A10"/>
          </a:solidFill>
          <a:latin typeface="Helvetica Neue Condensed Bold"/>
          <a:ea typeface="ＭＳ Ｐゴシック" charset="-128"/>
          <a:cs typeface="Helvetica Neue Condensed Bold"/>
        </a:defRPr>
      </a:lvl1pPr>
      <a:lvl2pPr algn="l" rtl="0" eaLnBrk="1" fontAlgn="base" hangingPunct="1">
        <a:lnSpc>
          <a:spcPct val="90000"/>
        </a:lnSpc>
        <a:spcBef>
          <a:spcPct val="0"/>
        </a:spcBef>
        <a:spcAft>
          <a:spcPct val="0"/>
        </a:spcAft>
        <a:defRPr sz="2400" b="1">
          <a:solidFill>
            <a:srgbClr val="A01A10"/>
          </a:solidFill>
          <a:latin typeface="Century Gothic" charset="0"/>
          <a:ea typeface="ＭＳ Ｐゴシック" charset="-128"/>
          <a:cs typeface="ＭＳ Ｐゴシック" charset="-128"/>
        </a:defRPr>
      </a:lvl2pPr>
      <a:lvl3pPr algn="l" rtl="0" eaLnBrk="1" fontAlgn="base" hangingPunct="1">
        <a:lnSpc>
          <a:spcPct val="90000"/>
        </a:lnSpc>
        <a:spcBef>
          <a:spcPct val="0"/>
        </a:spcBef>
        <a:spcAft>
          <a:spcPct val="0"/>
        </a:spcAft>
        <a:defRPr sz="2400" b="1">
          <a:solidFill>
            <a:srgbClr val="A01A10"/>
          </a:solidFill>
          <a:latin typeface="Century Gothic" charset="0"/>
          <a:ea typeface="ＭＳ Ｐゴシック" charset="-128"/>
          <a:cs typeface="ＭＳ Ｐゴシック" charset="-128"/>
        </a:defRPr>
      </a:lvl3pPr>
      <a:lvl4pPr algn="l" rtl="0" eaLnBrk="1" fontAlgn="base" hangingPunct="1">
        <a:lnSpc>
          <a:spcPct val="90000"/>
        </a:lnSpc>
        <a:spcBef>
          <a:spcPct val="0"/>
        </a:spcBef>
        <a:spcAft>
          <a:spcPct val="0"/>
        </a:spcAft>
        <a:defRPr sz="2400" b="1">
          <a:solidFill>
            <a:srgbClr val="A01A10"/>
          </a:solidFill>
          <a:latin typeface="Century Gothic" charset="0"/>
          <a:ea typeface="ＭＳ Ｐゴシック" charset="-128"/>
          <a:cs typeface="ＭＳ Ｐゴシック" charset="-128"/>
        </a:defRPr>
      </a:lvl4pPr>
      <a:lvl5pPr algn="l" rtl="0" eaLnBrk="1" fontAlgn="base" hangingPunct="1">
        <a:lnSpc>
          <a:spcPct val="90000"/>
        </a:lnSpc>
        <a:spcBef>
          <a:spcPct val="0"/>
        </a:spcBef>
        <a:spcAft>
          <a:spcPct val="0"/>
        </a:spcAft>
        <a:defRPr sz="2400" b="1">
          <a:solidFill>
            <a:srgbClr val="A01A10"/>
          </a:solidFill>
          <a:latin typeface="Century Gothic" charset="0"/>
          <a:ea typeface="ＭＳ Ｐゴシック" charset="-128"/>
          <a:cs typeface="ＭＳ Ｐゴシック" charset="-128"/>
        </a:defRPr>
      </a:lvl5pPr>
      <a:lvl6pPr marL="457173" algn="l" rtl="0" eaLnBrk="1" fontAlgn="base" hangingPunct="1">
        <a:lnSpc>
          <a:spcPct val="90000"/>
        </a:lnSpc>
        <a:spcBef>
          <a:spcPct val="0"/>
        </a:spcBef>
        <a:spcAft>
          <a:spcPct val="0"/>
        </a:spcAft>
        <a:defRPr sz="2400" b="1">
          <a:solidFill>
            <a:srgbClr val="653924"/>
          </a:solidFill>
          <a:latin typeface="Century Gothic" charset="0"/>
        </a:defRPr>
      </a:lvl6pPr>
      <a:lvl7pPr marL="914347" algn="l" rtl="0" eaLnBrk="1" fontAlgn="base" hangingPunct="1">
        <a:lnSpc>
          <a:spcPct val="90000"/>
        </a:lnSpc>
        <a:spcBef>
          <a:spcPct val="0"/>
        </a:spcBef>
        <a:spcAft>
          <a:spcPct val="0"/>
        </a:spcAft>
        <a:defRPr sz="2400" b="1">
          <a:solidFill>
            <a:srgbClr val="653924"/>
          </a:solidFill>
          <a:latin typeface="Century Gothic" charset="0"/>
        </a:defRPr>
      </a:lvl7pPr>
      <a:lvl8pPr marL="1371520" algn="l" rtl="0" eaLnBrk="1" fontAlgn="base" hangingPunct="1">
        <a:lnSpc>
          <a:spcPct val="90000"/>
        </a:lnSpc>
        <a:spcBef>
          <a:spcPct val="0"/>
        </a:spcBef>
        <a:spcAft>
          <a:spcPct val="0"/>
        </a:spcAft>
        <a:defRPr sz="2400" b="1">
          <a:solidFill>
            <a:srgbClr val="653924"/>
          </a:solidFill>
          <a:latin typeface="Century Gothic" charset="0"/>
        </a:defRPr>
      </a:lvl8pPr>
      <a:lvl9pPr marL="1828694" algn="l" rtl="0" eaLnBrk="1" fontAlgn="base" hangingPunct="1">
        <a:lnSpc>
          <a:spcPct val="90000"/>
        </a:lnSpc>
        <a:spcBef>
          <a:spcPct val="0"/>
        </a:spcBef>
        <a:spcAft>
          <a:spcPct val="0"/>
        </a:spcAft>
        <a:defRPr sz="2400" b="1">
          <a:solidFill>
            <a:srgbClr val="653924"/>
          </a:solidFill>
          <a:latin typeface="Century Gothic" charset="0"/>
        </a:defRPr>
      </a:lvl9pPr>
    </p:titleStyle>
    <p:bodyStyle>
      <a:lvl1pPr algn="l" rtl="0" eaLnBrk="1" fontAlgn="base" hangingPunct="1">
        <a:lnSpc>
          <a:spcPct val="105000"/>
        </a:lnSpc>
        <a:spcBef>
          <a:spcPct val="20000"/>
        </a:spcBef>
        <a:spcAft>
          <a:spcPct val="0"/>
        </a:spcAft>
        <a:buFont typeface="Times" charset="0"/>
        <a:defRPr sz="1800" b="0" i="0">
          <a:solidFill>
            <a:srgbClr val="181410"/>
          </a:solidFill>
          <a:latin typeface="Arial Narrow Regular"/>
          <a:ea typeface="ＭＳ Ｐゴシック" charset="-128"/>
          <a:cs typeface="Helvetica Neue"/>
        </a:defRPr>
      </a:lvl1pPr>
      <a:lvl2pPr marL="355580" indent="-355580" algn="l" rtl="0" eaLnBrk="1" fontAlgn="base" hangingPunct="1">
        <a:lnSpc>
          <a:spcPct val="105000"/>
        </a:lnSpc>
        <a:spcBef>
          <a:spcPct val="20000"/>
        </a:spcBef>
        <a:spcAft>
          <a:spcPct val="0"/>
        </a:spcAft>
        <a:buClr>
          <a:srgbClr val="786849"/>
        </a:buClr>
        <a:buChar char="–"/>
        <a:defRPr sz="1600" b="0" i="0">
          <a:solidFill>
            <a:srgbClr val="181410"/>
          </a:solidFill>
          <a:latin typeface="Arial Narrow Regular"/>
          <a:ea typeface="ＭＳ Ｐゴシック" charset="-128"/>
          <a:cs typeface="Helvetica Neue"/>
        </a:defRPr>
      </a:lvl2pPr>
      <a:lvl3pPr marL="719097" indent="-363518"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3pPr>
      <a:lvl4pPr marL="1073087" indent="-353993"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4pPr>
      <a:lvl5pPr marL="1438191" indent="-365105"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5pPr>
      <a:lvl6pPr marL="3030362" indent="-285733" algn="l" rtl="0" eaLnBrk="1" fontAlgn="base" hangingPunct="1">
        <a:lnSpc>
          <a:spcPct val="95000"/>
        </a:lnSpc>
        <a:spcBef>
          <a:spcPct val="20000"/>
        </a:spcBef>
        <a:spcAft>
          <a:spcPct val="0"/>
        </a:spcAft>
        <a:buClr>
          <a:srgbClr val="786849"/>
        </a:buClr>
        <a:buSzPct val="85000"/>
        <a:buFont typeface="Helvetica CE" pitchFamily="1" charset="0"/>
        <a:buChar char="–"/>
        <a:defRPr b="1">
          <a:solidFill>
            <a:srgbClr val="181410"/>
          </a:solidFill>
          <a:latin typeface="+mn-lt"/>
          <a:ea typeface="ＭＳ Ｐゴシック" charset="-128"/>
        </a:defRPr>
      </a:lvl6pPr>
      <a:lvl7pPr marL="3487534" indent="-285733" algn="l" rtl="0" eaLnBrk="1" fontAlgn="base" hangingPunct="1">
        <a:lnSpc>
          <a:spcPct val="95000"/>
        </a:lnSpc>
        <a:spcBef>
          <a:spcPct val="20000"/>
        </a:spcBef>
        <a:spcAft>
          <a:spcPct val="0"/>
        </a:spcAft>
        <a:buClr>
          <a:srgbClr val="786849"/>
        </a:buClr>
        <a:buSzPct val="85000"/>
        <a:buFont typeface="Helvetica CE" pitchFamily="1" charset="0"/>
        <a:buChar char="–"/>
        <a:defRPr b="1">
          <a:solidFill>
            <a:srgbClr val="181410"/>
          </a:solidFill>
          <a:latin typeface="+mn-lt"/>
          <a:ea typeface="ＭＳ Ｐゴシック" charset="-128"/>
        </a:defRPr>
      </a:lvl7pPr>
      <a:lvl8pPr marL="3944709" indent="-285733" algn="l" rtl="0" eaLnBrk="1" fontAlgn="base" hangingPunct="1">
        <a:lnSpc>
          <a:spcPct val="95000"/>
        </a:lnSpc>
        <a:spcBef>
          <a:spcPct val="20000"/>
        </a:spcBef>
        <a:spcAft>
          <a:spcPct val="0"/>
        </a:spcAft>
        <a:buClr>
          <a:srgbClr val="786849"/>
        </a:buClr>
        <a:buSzPct val="85000"/>
        <a:buFont typeface="Helvetica CE" pitchFamily="1" charset="0"/>
        <a:buChar char="–"/>
        <a:defRPr b="1">
          <a:solidFill>
            <a:srgbClr val="181410"/>
          </a:solidFill>
          <a:latin typeface="+mn-lt"/>
          <a:ea typeface="ＭＳ Ｐゴシック" charset="-128"/>
        </a:defRPr>
      </a:lvl8pPr>
      <a:lvl9pPr marL="4401882" indent="-285733" algn="l" rtl="0" eaLnBrk="1" fontAlgn="base" hangingPunct="1">
        <a:lnSpc>
          <a:spcPct val="95000"/>
        </a:lnSpc>
        <a:spcBef>
          <a:spcPct val="20000"/>
        </a:spcBef>
        <a:spcAft>
          <a:spcPct val="0"/>
        </a:spcAft>
        <a:buClr>
          <a:srgbClr val="786849"/>
        </a:buClr>
        <a:buSzPct val="85000"/>
        <a:buFont typeface="Helvetica CE" pitchFamily="1" charset="0"/>
        <a:buChar char="–"/>
        <a:defRPr b="1">
          <a:solidFill>
            <a:srgbClr val="181410"/>
          </a:solidFill>
          <a:latin typeface="+mn-lt"/>
          <a:ea typeface="ＭＳ Ｐゴシック" charset="-128"/>
        </a:defRPr>
      </a:lvl9pPr>
    </p:bodyStyle>
    <p:otherStyle>
      <a:defPPr>
        <a:defRPr lang="de-DE"/>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CC43C325-6F24-194F-A607-309DC65E682B}"/>
              </a:ext>
            </a:extLst>
          </p:cNvPr>
          <p:cNvPicPr>
            <a:picLocks noChangeAspect="1"/>
          </p:cNvPicPr>
          <p:nvPr/>
        </p:nvPicPr>
        <p:blipFill rotWithShape="1">
          <a:blip r:embed="rId3"/>
          <a:srcRect t="11503" b="11895"/>
          <a:stretch/>
        </p:blipFill>
        <p:spPr>
          <a:xfrm>
            <a:off x="699248" y="2744611"/>
            <a:ext cx="5235388" cy="4010376"/>
          </a:xfrm>
          <a:prstGeom prst="rect">
            <a:avLst/>
          </a:prstGeom>
        </p:spPr>
      </p:pic>
      <p:sp>
        <p:nvSpPr>
          <p:cNvPr id="2" name="Titel 1">
            <a:extLst>
              <a:ext uri="{FF2B5EF4-FFF2-40B4-BE49-F238E27FC236}">
                <a16:creationId xmlns:a16="http://schemas.microsoft.com/office/drawing/2014/main" id="{543A93F9-9380-A447-8472-61EDA6B9AF42}"/>
              </a:ext>
            </a:extLst>
          </p:cNvPr>
          <p:cNvSpPr>
            <a:spLocks noGrp="1"/>
          </p:cNvSpPr>
          <p:nvPr>
            <p:ph type="ctrTitle"/>
          </p:nvPr>
        </p:nvSpPr>
        <p:spPr>
          <a:xfrm>
            <a:off x="647268" y="1384681"/>
            <a:ext cx="7142718" cy="1241946"/>
          </a:xfrm>
        </p:spPr>
        <p:txBody>
          <a:bodyPr/>
          <a:lstStyle/>
          <a:p>
            <a:pPr algn="l"/>
            <a:r>
              <a:rPr lang="de-DE" dirty="0">
                <a:ea typeface="ＭＳ Ｐゴシック"/>
              </a:rPr>
              <a:t>Grundfertigkeiten Lesen und Schreiben erfassen</a:t>
            </a:r>
            <a:br>
              <a:rPr lang="de-DE" dirty="0">
                <a:ea typeface="ＭＳ Ｐゴシック"/>
              </a:rPr>
            </a:br>
            <a:r>
              <a:rPr lang="de-DE" dirty="0">
                <a:ea typeface="ＭＳ Ｐゴシック"/>
              </a:rPr>
              <a:t>(Klasse 7 bis 9)</a:t>
            </a:r>
            <a:endParaRPr lang="de-DE" dirty="0"/>
          </a:p>
        </p:txBody>
      </p:sp>
      <p:sp>
        <p:nvSpPr>
          <p:cNvPr id="6" name="Rectangle 8"/>
          <p:cNvSpPr>
            <a:spLocks noChangeArrowheads="1"/>
          </p:cNvSpPr>
          <p:nvPr/>
        </p:nvSpPr>
        <p:spPr bwMode="auto">
          <a:xfrm>
            <a:off x="-17724" y="2961267"/>
            <a:ext cx="650244" cy="3623385"/>
          </a:xfrm>
          <a:prstGeom prst="rect">
            <a:avLst/>
          </a:prstGeom>
          <a:solidFill>
            <a:srgbClr val="8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1436" tIns="45717" rIns="91436" bIns="45717" anchor="ctr"/>
          <a:lstStyle/>
          <a:p>
            <a:endParaRPr lang="de-DE">
              <a:latin typeface="Arial Narrow Regul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E2D07-113D-474E-A52F-421D4B0BB501}"/>
              </a:ext>
            </a:extLst>
          </p:cNvPr>
          <p:cNvSpPr>
            <a:spLocks noGrp="1"/>
          </p:cNvSpPr>
          <p:nvPr>
            <p:ph type="title"/>
          </p:nvPr>
        </p:nvSpPr>
        <p:spPr/>
        <p:txBody>
          <a:bodyPr/>
          <a:lstStyle/>
          <a:p>
            <a:r>
              <a:rPr lang="en-US">
                <a:ea typeface="ＭＳ Ｐゴシック"/>
              </a:rPr>
              <a:t>Aufgabe </a:t>
            </a:r>
            <a:r>
              <a:rPr lang="en-US" err="1">
                <a:ea typeface="ＭＳ Ｐゴシック"/>
              </a:rPr>
              <a:t>zum</a:t>
            </a:r>
            <a:r>
              <a:rPr lang="en-US">
                <a:ea typeface="ＭＳ Ｐゴシック"/>
              </a:rPr>
              <a:t> </a:t>
            </a:r>
            <a:r>
              <a:rPr lang="en-US" err="1">
                <a:ea typeface="ＭＳ Ｐゴシック"/>
              </a:rPr>
              <a:t>Schreiben</a:t>
            </a:r>
            <a:r>
              <a:rPr lang="en-US">
                <a:ea typeface="ＭＳ Ｐゴシック"/>
              </a:rPr>
              <a:t> </a:t>
            </a:r>
            <a:endParaRPr lang="en-US" b="0">
              <a:ea typeface="ＭＳ Ｐゴシック"/>
            </a:endParaRPr>
          </a:p>
          <a:p>
            <a:endParaRPr lang="en-US"/>
          </a:p>
        </p:txBody>
      </p:sp>
      <p:sp>
        <p:nvSpPr>
          <p:cNvPr id="3" name="Content Placeholder 2">
            <a:extLst>
              <a:ext uri="{FF2B5EF4-FFF2-40B4-BE49-F238E27FC236}">
                <a16:creationId xmlns:a16="http://schemas.microsoft.com/office/drawing/2014/main" id="{1116629E-CA15-41B5-ACB0-ABFE244748FC}"/>
              </a:ext>
            </a:extLst>
          </p:cNvPr>
          <p:cNvSpPr>
            <a:spLocks noGrp="1"/>
          </p:cNvSpPr>
          <p:nvPr>
            <p:ph sz="half" idx="1"/>
          </p:nvPr>
        </p:nvSpPr>
        <p:spPr>
          <a:xfrm>
            <a:off x="714625" y="2133600"/>
            <a:ext cx="3553086" cy="939258"/>
          </a:xfrm>
        </p:spPr>
        <p:txBody>
          <a:bodyPr/>
          <a:lstStyle/>
          <a:p>
            <a:r>
              <a:rPr lang="en-US" dirty="0">
                <a:ea typeface="ＭＳ Ｐゴシック"/>
              </a:rPr>
              <a:t>Bitte </a:t>
            </a:r>
            <a:r>
              <a:rPr lang="en-US" dirty="0" err="1">
                <a:ea typeface="ＭＳ Ｐゴシック"/>
              </a:rPr>
              <a:t>trage</a:t>
            </a:r>
            <a:r>
              <a:rPr lang="en-US" dirty="0">
                <a:ea typeface="ＭＳ Ｐゴシック"/>
              </a:rPr>
              <a:t> </a:t>
            </a:r>
            <a:r>
              <a:rPr lang="en-US" dirty="0" err="1">
                <a:ea typeface="ＭＳ Ｐゴシック"/>
              </a:rPr>
              <a:t>hier</a:t>
            </a:r>
            <a:r>
              <a:rPr lang="en-US" dirty="0">
                <a:ea typeface="ＭＳ Ｐゴシック"/>
              </a:rPr>
              <a:t> </a:t>
            </a:r>
            <a:r>
              <a:rPr lang="en-US" b="1" dirty="0" err="1">
                <a:ea typeface="ＭＳ Ｐゴシック"/>
              </a:rPr>
              <a:t>deinen</a:t>
            </a:r>
            <a:r>
              <a:rPr lang="en-US" b="1" dirty="0">
                <a:ea typeface="ＭＳ Ｐゴシック"/>
              </a:rPr>
              <a:t> </a:t>
            </a:r>
            <a:r>
              <a:rPr lang="en-US" b="1" dirty="0" err="1">
                <a:ea typeface="ＭＳ Ｐゴシック"/>
              </a:rPr>
              <a:t>Namen</a:t>
            </a:r>
            <a:r>
              <a:rPr lang="en-US" b="1" dirty="0">
                <a:ea typeface="ＭＳ Ｐゴシック"/>
              </a:rPr>
              <a:t> </a:t>
            </a:r>
            <a:r>
              <a:rPr lang="en-US" dirty="0" err="1">
                <a:ea typeface="ＭＳ Ｐゴシック"/>
              </a:rPr>
              <a:t>ein</a:t>
            </a:r>
            <a:r>
              <a:rPr lang="en-US" dirty="0">
                <a:ea typeface="ＭＳ Ｐゴシック"/>
              </a:rPr>
              <a:t>:</a:t>
            </a:r>
          </a:p>
          <a:p>
            <a:pPr lvl="0" eaLnBrk="0" hangingPunct="0">
              <a:lnSpc>
                <a:spcPct val="100000"/>
              </a:lnSpc>
              <a:spcBef>
                <a:spcPct val="0"/>
              </a:spcBef>
            </a:pPr>
            <a:r>
              <a:rPr lang="en-US" sz="2400" u="sng" kern="1200" dirty="0">
                <a:solidFill>
                  <a:srgbClr val="000000"/>
                </a:solidFill>
                <a:latin typeface="Helvetica"/>
                <a:ea typeface="ＭＳ Ｐゴシック"/>
                <a:cs typeface="Helvetica"/>
              </a:rPr>
              <a:t>                                    </a:t>
            </a:r>
            <a:r>
              <a:rPr lang="en-US" sz="2400" kern="1200" dirty="0">
                <a:solidFill>
                  <a:srgbClr val="000000"/>
                </a:solidFill>
                <a:latin typeface="Helvetica"/>
                <a:ea typeface="ＭＳ Ｐゴシック"/>
                <a:cs typeface="Helvetica"/>
              </a:rPr>
              <a:t> </a:t>
            </a:r>
            <a:endParaRPr lang="en-US" sz="2400" kern="1200" dirty="0">
              <a:solidFill>
                <a:srgbClr val="000000"/>
              </a:solidFill>
              <a:latin typeface="Helvetica" charset="0"/>
              <a:ea typeface="ＭＳ Ｐゴシック"/>
            </a:endParaRPr>
          </a:p>
          <a:p>
            <a:endParaRPr lang="en-US" dirty="0">
              <a:ea typeface="ＭＳ Ｐゴシック"/>
            </a:endParaRPr>
          </a:p>
          <a:p>
            <a:endParaRPr lang="en-US" dirty="0">
              <a:ea typeface="ＭＳ Ｐゴシック"/>
            </a:endParaRPr>
          </a:p>
        </p:txBody>
      </p:sp>
      <p:sp>
        <p:nvSpPr>
          <p:cNvPr id="5" name="Footer Placeholder 4">
            <a:extLst>
              <a:ext uri="{FF2B5EF4-FFF2-40B4-BE49-F238E27FC236}">
                <a16:creationId xmlns:a16="http://schemas.microsoft.com/office/drawing/2014/main" id="{28F6AD9E-4A1A-491B-BC2A-386961690A50}"/>
              </a:ext>
            </a:extLst>
          </p:cNvPr>
          <p:cNvSpPr>
            <a:spLocks noGrp="1"/>
          </p:cNvSpPr>
          <p:nvPr>
            <p:ph type="ftr" sz="quarter" idx="3"/>
          </p:nvPr>
        </p:nvSpPr>
        <p:spPr/>
        <p:txBody>
          <a:bodyPr/>
          <a:lstStyle/>
          <a:p>
            <a:r>
              <a:rPr lang="de-CH">
                <a:solidFill>
                  <a:srgbClr val="000000"/>
                </a:solidFill>
                <a:ea typeface="ＭＳ Ｐゴシック"/>
              </a:rPr>
              <a:t>Zentrum Lesen </a:t>
            </a:r>
          </a:p>
        </p:txBody>
      </p:sp>
      <p:sp>
        <p:nvSpPr>
          <p:cNvPr id="6" name="Slide Number Placeholder 5">
            <a:extLst>
              <a:ext uri="{FF2B5EF4-FFF2-40B4-BE49-F238E27FC236}">
                <a16:creationId xmlns:a16="http://schemas.microsoft.com/office/drawing/2014/main" id="{0B1BB6C6-CC54-4D30-90B6-1350849A3441}"/>
              </a:ext>
            </a:extLst>
          </p:cNvPr>
          <p:cNvSpPr>
            <a:spLocks noGrp="1"/>
          </p:cNvSpPr>
          <p:nvPr>
            <p:ph type="sldNum" sz="quarter" idx="4"/>
          </p:nvPr>
        </p:nvSpPr>
        <p:spPr/>
        <p:txBody>
          <a:bodyPr/>
          <a:lstStyle/>
          <a:p>
            <a:fld id="{8C812475-90CC-411E-A993-929AF0D0895B}" type="slidenum">
              <a:rPr lang="de-CH">
                <a:solidFill>
                  <a:srgbClr val="000000"/>
                </a:solidFill>
              </a:rPr>
              <a:pPr/>
              <a:t>2</a:t>
            </a:fld>
            <a:endParaRPr lang="de-CH">
              <a:solidFill>
                <a:srgbClr val="000000"/>
              </a:solidFill>
            </a:endParaRPr>
          </a:p>
        </p:txBody>
      </p:sp>
      <p:sp>
        <p:nvSpPr>
          <p:cNvPr id="9" name="TextBox 8">
            <a:extLst>
              <a:ext uri="{FF2B5EF4-FFF2-40B4-BE49-F238E27FC236}">
                <a16:creationId xmlns:a16="http://schemas.microsoft.com/office/drawing/2014/main" id="{3BB64706-D9BE-44D9-B278-60E2464E9869}"/>
              </a:ext>
            </a:extLst>
          </p:cNvPr>
          <p:cNvSpPr txBox="1"/>
          <p:nvPr/>
        </p:nvSpPr>
        <p:spPr>
          <a:xfrm>
            <a:off x="640175" y="3719945"/>
            <a:ext cx="84666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de">
              <a:cs typeface="Helvetica"/>
            </a:endParaRPr>
          </a:p>
        </p:txBody>
      </p:sp>
      <p:sp>
        <p:nvSpPr>
          <p:cNvPr id="11" name="TextBox 10">
            <a:extLst>
              <a:ext uri="{FF2B5EF4-FFF2-40B4-BE49-F238E27FC236}">
                <a16:creationId xmlns:a16="http://schemas.microsoft.com/office/drawing/2014/main" id="{0CC5A679-B631-4897-8059-820C27AF2C81}"/>
              </a:ext>
            </a:extLst>
          </p:cNvPr>
          <p:cNvSpPr txBox="1"/>
          <p:nvPr/>
        </p:nvSpPr>
        <p:spPr>
          <a:xfrm>
            <a:off x="5356931" y="2546444"/>
            <a:ext cx="3489206" cy="461665"/>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en-US" b="1">
              <a:latin typeface="Arial Narrow Regular"/>
            </a:endParaRPr>
          </a:p>
        </p:txBody>
      </p:sp>
      <p:sp>
        <p:nvSpPr>
          <p:cNvPr id="12" name="Rectangle 11">
            <a:extLst>
              <a:ext uri="{FF2B5EF4-FFF2-40B4-BE49-F238E27FC236}">
                <a16:creationId xmlns:a16="http://schemas.microsoft.com/office/drawing/2014/main" id="{73922C24-9D76-4A18-9911-39736D2F0A04}"/>
              </a:ext>
            </a:extLst>
          </p:cNvPr>
          <p:cNvSpPr/>
          <p:nvPr/>
        </p:nvSpPr>
        <p:spPr bwMode="auto">
          <a:xfrm>
            <a:off x="629594" y="4181610"/>
            <a:ext cx="8356126" cy="1787356"/>
          </a:xfrm>
          <a:prstGeom prst="rect">
            <a:avLst/>
          </a:prstGeom>
          <a:ln>
            <a:solidFill>
              <a:srgbClr val="9411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de" b="1" dirty="0">
                <a:latin typeface="Arial Narrow" panose="020B0604020202020204" pitchFamily="34" charset="0"/>
                <a:ea typeface="ＭＳ Ｐゴシック"/>
                <a:cs typeface="Arial Narrow" panose="020B0604020202020204" pitchFamily="34" charset="0"/>
              </a:rPr>
              <a:t>Aufgabe: </a:t>
            </a:r>
          </a:p>
          <a:p>
            <a:pPr algn="just"/>
            <a:r>
              <a:rPr lang="de" b="1" dirty="0">
                <a:latin typeface="Arial Narrow" panose="020B0604020202020204" pitchFamily="34" charset="0"/>
                <a:ea typeface="ＭＳ Ｐゴシック"/>
                <a:cs typeface="Arial Narrow" panose="020B0604020202020204" pitchFamily="34" charset="0"/>
              </a:rPr>
              <a:t>Denkt an einen Tag in der Schule, der für euch ein guter oder ein schlechter Tag war. Das kann etwas sein, was ihr selbst erlebt habt. Ihr könnt euch aber auch etwas ausdenken. </a:t>
            </a:r>
            <a:endParaRPr lang="en-US" b="1" dirty="0">
              <a:latin typeface="Arial Narrow" panose="020B0604020202020204" pitchFamily="34" charset="0"/>
              <a:ea typeface="ＭＳ Ｐゴシック"/>
              <a:cs typeface="Arial Narrow" panose="020B0604020202020204" pitchFamily="34" charset="0"/>
            </a:endParaRPr>
          </a:p>
        </p:txBody>
      </p:sp>
      <p:sp>
        <p:nvSpPr>
          <p:cNvPr id="13" name="Rectangle: Rounded Corners 12">
            <a:extLst>
              <a:ext uri="{FF2B5EF4-FFF2-40B4-BE49-F238E27FC236}">
                <a16:creationId xmlns:a16="http://schemas.microsoft.com/office/drawing/2014/main" id="{59FD4C55-816E-4372-B3B9-0A1BCF415B11}"/>
              </a:ext>
            </a:extLst>
          </p:cNvPr>
          <p:cNvSpPr/>
          <p:nvPr/>
        </p:nvSpPr>
        <p:spPr bwMode="auto">
          <a:xfrm>
            <a:off x="5609881" y="2117513"/>
            <a:ext cx="3091274"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b="1" dirty="0">
              <a:latin typeface="Helvetica"/>
              <a:ea typeface="ＭＳ Ｐゴシック"/>
              <a:cs typeface="Helvetica"/>
            </a:endParaRPr>
          </a:p>
          <a:p>
            <a:pPr algn="ctr"/>
            <a:r>
              <a:rPr lang="en-US" b="1" dirty="0" err="1">
                <a:latin typeface="Arial Narrow" panose="020B0604020202020204" pitchFamily="34" charset="0"/>
                <a:ea typeface="ＭＳ Ｐゴシック"/>
                <a:cs typeface="Arial Narrow" panose="020B0604020202020204" pitchFamily="34" charset="0"/>
              </a:rPr>
              <a:t>Schreibzeit</a:t>
            </a:r>
            <a:r>
              <a:rPr lang="en-US" b="1" dirty="0">
                <a:latin typeface="Arial Narrow" panose="020B0604020202020204" pitchFamily="34" charset="0"/>
                <a:ea typeface="ＭＳ Ｐゴシック"/>
                <a:cs typeface="Arial Narrow" panose="020B0604020202020204" pitchFamily="34" charset="0"/>
              </a:rPr>
              <a:t>: 3 </a:t>
            </a:r>
            <a:r>
              <a:rPr lang="en-US" b="1" dirty="0" err="1">
                <a:latin typeface="Arial Narrow" panose="020B0604020202020204" pitchFamily="34" charset="0"/>
                <a:ea typeface="ＭＳ Ｐゴシック"/>
                <a:cs typeface="Arial Narrow" panose="020B0604020202020204" pitchFamily="34" charset="0"/>
              </a:rPr>
              <a:t>Minuten</a:t>
            </a:r>
            <a:endParaRPr lang="en-US" b="1" dirty="0">
              <a:latin typeface="Arial Narrow" panose="020B0604020202020204" pitchFamily="34" charset="0"/>
              <a:ea typeface="ＭＳ Ｐゴシック"/>
              <a:cs typeface="Arial Narrow" panose="020B0604020202020204" pitchFamily="34" charset="0"/>
            </a:endParaRPr>
          </a:p>
          <a:p>
            <a:pPr marL="0" marR="0" indent="0" algn="l" defTabSz="914400">
              <a:lnSpc>
                <a:spcPct val="100000"/>
              </a:lnSpc>
              <a:spcBef>
                <a:spcPct val="0"/>
              </a:spcBef>
              <a:spcAft>
                <a:spcPct val="0"/>
              </a:spcAft>
              <a:buClrTx/>
              <a:buSzTx/>
              <a:buFontTx/>
              <a:buNone/>
              <a:tabLst/>
            </a:pPr>
            <a:endParaRPr lang="en-US" sz="2400" b="0" i="0" u="none" strike="noStrike" cap="none" normalizeH="0" baseline="0" dirty="0">
              <a:ln>
                <a:noFill/>
              </a:ln>
              <a:effectLst/>
              <a:latin typeface="Helvetica" charset="0"/>
            </a:endParaRPr>
          </a:p>
        </p:txBody>
      </p:sp>
      <p:sp>
        <p:nvSpPr>
          <p:cNvPr id="15" name="Rectangle: Rounded Corners 12">
            <a:extLst>
              <a:ext uri="{FF2B5EF4-FFF2-40B4-BE49-F238E27FC236}">
                <a16:creationId xmlns:a16="http://schemas.microsoft.com/office/drawing/2014/main" id="{71200A55-6B63-1244-9D77-E5C654CD4FC6}"/>
              </a:ext>
            </a:extLst>
          </p:cNvPr>
          <p:cNvSpPr/>
          <p:nvPr/>
        </p:nvSpPr>
        <p:spPr bwMode="auto">
          <a:xfrm>
            <a:off x="5609881" y="3622305"/>
            <a:ext cx="3091274"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b="1" dirty="0">
              <a:latin typeface="Helvetica"/>
              <a:ea typeface="ＭＳ Ｐゴシック"/>
              <a:cs typeface="Helvetica"/>
            </a:endParaRPr>
          </a:p>
          <a:p>
            <a:pPr algn="ctr"/>
            <a:r>
              <a:rPr lang="en-US" b="1" dirty="0" err="1">
                <a:latin typeface="Arial Narrow" panose="020B0604020202020204" pitchFamily="34" charset="0"/>
                <a:ea typeface="ＭＳ Ｐゴシック"/>
                <a:cs typeface="Arial Narrow" panose="020B0604020202020204" pitchFamily="34" charset="0"/>
              </a:rPr>
              <a:t>Denkzeit</a:t>
            </a:r>
            <a:r>
              <a:rPr lang="en-US" b="1" dirty="0">
                <a:latin typeface="Arial Narrow" panose="020B0604020202020204" pitchFamily="34" charset="0"/>
                <a:ea typeface="ＭＳ Ｐゴシック"/>
                <a:cs typeface="Arial Narrow" panose="020B0604020202020204" pitchFamily="34" charset="0"/>
              </a:rPr>
              <a:t>: 1 Minute</a:t>
            </a:r>
          </a:p>
          <a:p>
            <a:pPr marL="0" marR="0" indent="0" algn="l" defTabSz="914400">
              <a:lnSpc>
                <a:spcPct val="100000"/>
              </a:lnSpc>
              <a:spcBef>
                <a:spcPct val="0"/>
              </a:spcBef>
              <a:spcAft>
                <a:spcPct val="0"/>
              </a:spcAft>
              <a:buClrTx/>
              <a:buSzTx/>
              <a:buFontTx/>
              <a:buNone/>
              <a:tabLst/>
            </a:pPr>
            <a:endParaRPr lang="en-US" sz="2400" b="0" i="0" u="none" strike="noStrike" cap="none" normalizeH="0" baseline="0" dirty="0">
              <a:ln>
                <a:noFill/>
              </a:ln>
              <a:effectLst/>
              <a:latin typeface="Helvetica" charset="0"/>
            </a:endParaRPr>
          </a:p>
        </p:txBody>
      </p:sp>
    </p:spTree>
    <p:extLst>
      <p:ext uri="{BB962C8B-B14F-4D97-AF65-F5344CB8AC3E}">
        <p14:creationId xmlns:p14="http://schemas.microsoft.com/office/powerpoint/2010/main" val="398646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13"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55DB4D4E-A03D-794F-9C48-A89DB9310121}"/>
              </a:ext>
            </a:extLst>
          </p:cNvPr>
          <p:cNvPicPr>
            <a:picLocks noChangeAspect="1"/>
          </p:cNvPicPr>
          <p:nvPr/>
        </p:nvPicPr>
        <p:blipFill rotWithShape="1">
          <a:blip r:embed="rId3"/>
          <a:srcRect t="11008"/>
          <a:stretch/>
        </p:blipFill>
        <p:spPr>
          <a:xfrm>
            <a:off x="4401742" y="1335741"/>
            <a:ext cx="5194300" cy="2780290"/>
          </a:xfrm>
          <a:prstGeom prst="rect">
            <a:avLst/>
          </a:prstGeom>
          <a:solidFill>
            <a:schemeClr val="bg1"/>
          </a:solidFill>
        </p:spPr>
      </p:pic>
      <p:sp>
        <p:nvSpPr>
          <p:cNvPr id="2" name="Title 1">
            <a:extLst>
              <a:ext uri="{FF2B5EF4-FFF2-40B4-BE49-F238E27FC236}">
                <a16:creationId xmlns:a16="http://schemas.microsoft.com/office/drawing/2014/main" id="{D52E2D07-113D-474E-A52F-421D4B0BB501}"/>
              </a:ext>
            </a:extLst>
          </p:cNvPr>
          <p:cNvSpPr>
            <a:spLocks noGrp="1"/>
          </p:cNvSpPr>
          <p:nvPr>
            <p:ph type="title"/>
          </p:nvPr>
        </p:nvSpPr>
        <p:spPr/>
        <p:txBody>
          <a:bodyPr/>
          <a:lstStyle/>
          <a:p>
            <a:r>
              <a:rPr lang="en-US">
                <a:ea typeface="ＭＳ Ｐゴシック"/>
              </a:rPr>
              <a:t>Aufgabe </a:t>
            </a:r>
            <a:r>
              <a:rPr lang="en-US" err="1">
                <a:ea typeface="ＭＳ Ｐゴシック"/>
              </a:rPr>
              <a:t>zum</a:t>
            </a:r>
            <a:r>
              <a:rPr lang="en-US">
                <a:ea typeface="ＭＳ Ｐゴシック"/>
              </a:rPr>
              <a:t> </a:t>
            </a:r>
            <a:r>
              <a:rPr lang="en-US" err="1">
                <a:ea typeface="ＭＳ Ｐゴシック"/>
              </a:rPr>
              <a:t>Lesen</a:t>
            </a:r>
            <a:r>
              <a:rPr lang="en-US">
                <a:ea typeface="ＭＳ Ｐゴシック"/>
              </a:rPr>
              <a:t> </a:t>
            </a:r>
            <a:endParaRPr lang="en-US" b="0">
              <a:ea typeface="ＭＳ Ｐゴシック"/>
            </a:endParaRPr>
          </a:p>
          <a:p>
            <a:endParaRPr lang="en-US"/>
          </a:p>
        </p:txBody>
      </p:sp>
      <p:sp>
        <p:nvSpPr>
          <p:cNvPr id="3" name="Content Placeholder 2">
            <a:extLst>
              <a:ext uri="{FF2B5EF4-FFF2-40B4-BE49-F238E27FC236}">
                <a16:creationId xmlns:a16="http://schemas.microsoft.com/office/drawing/2014/main" id="{1116629E-CA15-41B5-ACB0-ABFE244748FC}"/>
              </a:ext>
            </a:extLst>
          </p:cNvPr>
          <p:cNvSpPr>
            <a:spLocks noGrp="1"/>
          </p:cNvSpPr>
          <p:nvPr>
            <p:ph idx="1"/>
          </p:nvPr>
        </p:nvSpPr>
        <p:spPr/>
        <p:txBody>
          <a:bodyPr/>
          <a:lstStyle/>
          <a:p>
            <a:endParaRPr lang="en-US" dirty="0">
              <a:ea typeface="ＭＳ Ｐゴシック"/>
            </a:endParaRPr>
          </a:p>
          <a:p>
            <a:endParaRPr lang="en-US" dirty="0">
              <a:ea typeface="ＭＳ Ｐゴシック"/>
            </a:endParaRPr>
          </a:p>
        </p:txBody>
      </p:sp>
      <p:sp>
        <p:nvSpPr>
          <p:cNvPr id="5" name="Footer Placeholder 4">
            <a:extLst>
              <a:ext uri="{FF2B5EF4-FFF2-40B4-BE49-F238E27FC236}">
                <a16:creationId xmlns:a16="http://schemas.microsoft.com/office/drawing/2014/main" id="{28F6AD9E-4A1A-491B-BC2A-386961690A50}"/>
              </a:ext>
            </a:extLst>
          </p:cNvPr>
          <p:cNvSpPr>
            <a:spLocks noGrp="1"/>
          </p:cNvSpPr>
          <p:nvPr>
            <p:ph type="ftr" sz="quarter" idx="3"/>
          </p:nvPr>
        </p:nvSpPr>
        <p:spPr/>
        <p:txBody>
          <a:bodyPr/>
          <a:lstStyle/>
          <a:p>
            <a:r>
              <a:rPr lang="de-CH">
                <a:solidFill>
                  <a:srgbClr val="000000"/>
                </a:solidFill>
                <a:ea typeface="ＭＳ Ｐゴシック"/>
              </a:rPr>
              <a:t>Zentrum Lesen </a:t>
            </a:r>
          </a:p>
        </p:txBody>
      </p:sp>
      <p:sp>
        <p:nvSpPr>
          <p:cNvPr id="6" name="Slide Number Placeholder 5">
            <a:extLst>
              <a:ext uri="{FF2B5EF4-FFF2-40B4-BE49-F238E27FC236}">
                <a16:creationId xmlns:a16="http://schemas.microsoft.com/office/drawing/2014/main" id="{0B1BB6C6-CC54-4D30-90B6-1350849A3441}"/>
              </a:ext>
            </a:extLst>
          </p:cNvPr>
          <p:cNvSpPr>
            <a:spLocks noGrp="1"/>
          </p:cNvSpPr>
          <p:nvPr>
            <p:ph type="sldNum" sz="quarter" idx="4"/>
          </p:nvPr>
        </p:nvSpPr>
        <p:spPr/>
        <p:txBody>
          <a:bodyPr/>
          <a:lstStyle/>
          <a:p>
            <a:fld id="{8C812475-90CC-411E-A993-929AF0D0895B}" type="slidenum">
              <a:rPr lang="de-CH">
                <a:solidFill>
                  <a:srgbClr val="000000"/>
                </a:solidFill>
              </a:rPr>
              <a:pPr/>
              <a:t>3</a:t>
            </a:fld>
            <a:endParaRPr lang="de-CH">
              <a:solidFill>
                <a:srgbClr val="000000"/>
              </a:solidFill>
            </a:endParaRPr>
          </a:p>
        </p:txBody>
      </p:sp>
      <p:sp>
        <p:nvSpPr>
          <p:cNvPr id="4" name="Content Placeholder 3">
            <a:extLst>
              <a:ext uri="{FF2B5EF4-FFF2-40B4-BE49-F238E27FC236}">
                <a16:creationId xmlns:a16="http://schemas.microsoft.com/office/drawing/2014/main" id="{07902B10-E80D-4E43-9175-F9FC9551FAD1}"/>
              </a:ext>
            </a:extLst>
          </p:cNvPr>
          <p:cNvSpPr>
            <a:spLocks noGrp="1"/>
          </p:cNvSpPr>
          <p:nvPr>
            <p:ph sz="half" idx="4294967295"/>
          </p:nvPr>
        </p:nvSpPr>
        <p:spPr>
          <a:xfrm>
            <a:off x="5461000" y="2133600"/>
            <a:ext cx="4445000" cy="4191000"/>
          </a:xfrm>
        </p:spPr>
        <p:txBody>
          <a:bodyPr/>
          <a:lstStyle/>
          <a:p>
            <a:endParaRPr lang="de-DE" b="1">
              <a:ea typeface="ＭＳ Ｐゴシック"/>
            </a:endParaRPr>
          </a:p>
          <a:p>
            <a:endParaRPr lang="en-US"/>
          </a:p>
        </p:txBody>
      </p:sp>
      <p:sp>
        <p:nvSpPr>
          <p:cNvPr id="9" name="TextBox 8">
            <a:extLst>
              <a:ext uri="{FF2B5EF4-FFF2-40B4-BE49-F238E27FC236}">
                <a16:creationId xmlns:a16="http://schemas.microsoft.com/office/drawing/2014/main" id="{3BB64706-D9BE-44D9-B278-60E2464E9869}"/>
              </a:ext>
            </a:extLst>
          </p:cNvPr>
          <p:cNvSpPr txBox="1"/>
          <p:nvPr/>
        </p:nvSpPr>
        <p:spPr>
          <a:xfrm>
            <a:off x="640175" y="3719945"/>
            <a:ext cx="84666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de">
              <a:cs typeface="Helvetica"/>
            </a:endParaRPr>
          </a:p>
        </p:txBody>
      </p:sp>
      <p:sp>
        <p:nvSpPr>
          <p:cNvPr id="12" name="Rectangle 11">
            <a:extLst>
              <a:ext uri="{FF2B5EF4-FFF2-40B4-BE49-F238E27FC236}">
                <a16:creationId xmlns:a16="http://schemas.microsoft.com/office/drawing/2014/main" id="{73922C24-9D76-4A18-9911-39736D2F0A04}"/>
              </a:ext>
            </a:extLst>
          </p:cNvPr>
          <p:cNvSpPr/>
          <p:nvPr/>
        </p:nvSpPr>
        <p:spPr bwMode="auto">
          <a:xfrm>
            <a:off x="623480" y="4223292"/>
            <a:ext cx="3591432" cy="1423882"/>
          </a:xfrm>
          <a:prstGeom prst="rect">
            <a:avLst/>
          </a:prstGeom>
          <a:ln>
            <a:solidFill>
              <a:srgbClr val="9411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de" b="1">
                <a:latin typeface="Arial Narrow" panose="020B0604020202020204" pitchFamily="34" charset="0"/>
                <a:ea typeface="ＭＳ Ｐゴシック"/>
                <a:cs typeface="Arial Narrow" panose="020B0604020202020204" pitchFamily="34" charset="0"/>
              </a:rPr>
              <a:t>Aufgabe: </a:t>
            </a:r>
            <a:endParaRPr lang="en-US" b="1">
              <a:latin typeface="Arial Narrow" panose="020B0604020202020204" pitchFamily="34" charset="0"/>
              <a:cs typeface="Arial Narrow" panose="020B0604020202020204" pitchFamily="34" charset="0"/>
            </a:endParaRPr>
          </a:p>
          <a:p>
            <a:r>
              <a:rPr lang="de" b="1">
                <a:latin typeface="Arial Narrow" panose="020B0604020202020204" pitchFamily="34" charset="0"/>
                <a:ea typeface="ＭＳ Ｐゴシック"/>
                <a:cs typeface="Arial Narrow" panose="020B0604020202020204" pitchFamily="34" charset="0"/>
              </a:rPr>
              <a:t>Lest den Text und kreuzt </a:t>
            </a:r>
            <a:br>
              <a:rPr lang="de" b="1">
                <a:latin typeface="Arial Narrow" panose="020B0604020202020204" pitchFamily="34" charset="0"/>
                <a:ea typeface="ＭＳ Ｐゴシック"/>
                <a:cs typeface="Arial Narrow" panose="020B0604020202020204" pitchFamily="34" charset="0"/>
              </a:rPr>
            </a:br>
            <a:r>
              <a:rPr lang="de" b="1">
                <a:latin typeface="Arial Narrow" panose="020B0604020202020204" pitchFamily="34" charset="0"/>
                <a:ea typeface="ＭＳ Ｐゴシック"/>
                <a:cs typeface="Arial Narrow" panose="020B0604020202020204" pitchFamily="34" charset="0"/>
              </a:rPr>
              <a:t>die richtigen Antworten an. </a:t>
            </a:r>
          </a:p>
        </p:txBody>
      </p:sp>
      <p:sp>
        <p:nvSpPr>
          <p:cNvPr id="13" name="Rectangle: Rounded Corners 12">
            <a:extLst>
              <a:ext uri="{FF2B5EF4-FFF2-40B4-BE49-F238E27FC236}">
                <a16:creationId xmlns:a16="http://schemas.microsoft.com/office/drawing/2014/main" id="{59FD4C55-816E-4372-B3B9-0A1BCF415B11}"/>
              </a:ext>
            </a:extLst>
          </p:cNvPr>
          <p:cNvSpPr/>
          <p:nvPr/>
        </p:nvSpPr>
        <p:spPr bwMode="auto">
          <a:xfrm>
            <a:off x="625122" y="3032923"/>
            <a:ext cx="3091274"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b="1" dirty="0">
              <a:latin typeface="Helvetica"/>
              <a:ea typeface="ＭＳ Ｐゴシック"/>
              <a:cs typeface="Helvetica"/>
            </a:endParaRPr>
          </a:p>
          <a:p>
            <a:pPr algn="ctr"/>
            <a:r>
              <a:rPr lang="en-US" b="1" dirty="0">
                <a:latin typeface="Arial Narrow" panose="020B0604020202020204" pitchFamily="34" charset="0"/>
                <a:ea typeface="ＭＳ Ｐゴシック"/>
                <a:cs typeface="Arial Narrow" panose="020B0604020202020204" pitchFamily="34" charset="0"/>
              </a:rPr>
              <a:t>Zeit: max. 4 </a:t>
            </a:r>
            <a:r>
              <a:rPr lang="en-US" b="1" dirty="0" err="1">
                <a:latin typeface="Arial Narrow" panose="020B0604020202020204" pitchFamily="34" charset="0"/>
                <a:ea typeface="ＭＳ Ｐゴシック"/>
                <a:cs typeface="Arial Narrow" panose="020B0604020202020204" pitchFamily="34" charset="0"/>
              </a:rPr>
              <a:t>Minuten</a:t>
            </a:r>
            <a:endParaRPr lang="en-US" b="1" dirty="0">
              <a:latin typeface="Arial Narrow" panose="020B0604020202020204" pitchFamily="34" charset="0"/>
              <a:ea typeface="ＭＳ Ｐゴシック"/>
              <a:cs typeface="Arial Narrow" panose="020B0604020202020204" pitchFamily="34" charset="0"/>
            </a:endParaRPr>
          </a:p>
          <a:p>
            <a:pPr marL="0" marR="0" indent="0" algn="l" defTabSz="914400">
              <a:lnSpc>
                <a:spcPct val="100000"/>
              </a:lnSpc>
              <a:spcBef>
                <a:spcPct val="0"/>
              </a:spcBef>
              <a:spcAft>
                <a:spcPct val="0"/>
              </a:spcAft>
              <a:buClrTx/>
              <a:buSzTx/>
              <a:buFontTx/>
              <a:buNone/>
              <a:tabLst/>
            </a:pPr>
            <a:endParaRPr lang="en-US" sz="2400" b="0" i="0" u="none" strike="noStrike" cap="none" normalizeH="0" baseline="0" dirty="0">
              <a:ln>
                <a:noFill/>
              </a:ln>
              <a:effectLst/>
              <a:latin typeface="Helvetica" charset="0"/>
            </a:endParaRPr>
          </a:p>
        </p:txBody>
      </p:sp>
      <p:sp>
        <p:nvSpPr>
          <p:cNvPr id="22" name="TextBox 21">
            <a:extLst>
              <a:ext uri="{FF2B5EF4-FFF2-40B4-BE49-F238E27FC236}">
                <a16:creationId xmlns:a16="http://schemas.microsoft.com/office/drawing/2014/main" id="{9BA2547F-B931-4616-AF20-A5B42BBE3791}"/>
              </a:ext>
            </a:extLst>
          </p:cNvPr>
          <p:cNvSpPr txBox="1"/>
          <p:nvPr/>
        </p:nvSpPr>
        <p:spPr>
          <a:xfrm>
            <a:off x="4612889" y="4748199"/>
            <a:ext cx="345251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latin typeface="Helvetica"/>
                <a:ea typeface="ＭＳ Ｐゴシック"/>
                <a:cs typeface="Helvetica"/>
              </a:rPr>
              <a:t>Zeit:</a:t>
            </a:r>
            <a:r>
              <a:rPr lang="en-US" sz="1400" dirty="0">
                <a:latin typeface="Helvetica"/>
                <a:ea typeface="ＭＳ Ｐゴシック"/>
                <a:cs typeface="Helvetica"/>
              </a:rPr>
              <a:t> </a:t>
            </a:r>
            <a:r>
              <a:rPr lang="en-US" sz="1400" u="sng" dirty="0">
                <a:latin typeface="Helvetica"/>
                <a:ea typeface="ＭＳ Ｐゴシック"/>
                <a:cs typeface="Helvetica"/>
              </a:rPr>
              <a:t>                                    </a:t>
            </a:r>
            <a:r>
              <a:rPr lang="en-US" sz="1400" dirty="0">
                <a:latin typeface="Helvetica"/>
                <a:ea typeface="ＭＳ Ｐゴシック"/>
                <a:cs typeface="Helvetica"/>
              </a:rPr>
              <a:t> </a:t>
            </a:r>
            <a:r>
              <a:rPr lang="en-US" sz="1400" dirty="0" err="1">
                <a:latin typeface="Helvetica"/>
                <a:ea typeface="ＭＳ Ｐゴシック"/>
                <a:cs typeface="Helvetica"/>
              </a:rPr>
              <a:t>Sekunden</a:t>
            </a:r>
            <a:endParaRPr lang="en-US" sz="1400" dirty="0">
              <a:ea typeface="ＭＳ Ｐゴシック"/>
            </a:endParaRPr>
          </a:p>
        </p:txBody>
      </p:sp>
      <p:sp>
        <p:nvSpPr>
          <p:cNvPr id="15" name="Content Placeholder 2">
            <a:extLst>
              <a:ext uri="{FF2B5EF4-FFF2-40B4-BE49-F238E27FC236}">
                <a16:creationId xmlns:a16="http://schemas.microsoft.com/office/drawing/2014/main" id="{592FB2B8-6605-E541-8E76-99B9680B62FA}"/>
              </a:ext>
            </a:extLst>
          </p:cNvPr>
          <p:cNvSpPr txBox="1">
            <a:spLocks/>
          </p:cNvSpPr>
          <p:nvPr/>
        </p:nvSpPr>
        <p:spPr bwMode="auto">
          <a:xfrm>
            <a:off x="661826" y="1900357"/>
            <a:ext cx="3553086" cy="939258"/>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ct val="105000"/>
              </a:lnSpc>
              <a:spcBef>
                <a:spcPct val="20000"/>
              </a:spcBef>
              <a:spcAft>
                <a:spcPct val="0"/>
              </a:spcAft>
              <a:buFont typeface="Times" charset="0"/>
              <a:defRPr sz="1800" b="0" i="0">
                <a:solidFill>
                  <a:srgbClr val="181410"/>
                </a:solidFill>
                <a:latin typeface="Arial Narrow Regular"/>
                <a:ea typeface="ＭＳ Ｐゴシック" charset="-128"/>
                <a:cs typeface="Helvetica Neue"/>
              </a:defRPr>
            </a:lvl1pPr>
            <a:lvl2pPr marL="355580" indent="-355580" algn="l" rtl="0" eaLnBrk="1" fontAlgn="base" hangingPunct="1">
              <a:lnSpc>
                <a:spcPct val="105000"/>
              </a:lnSpc>
              <a:spcBef>
                <a:spcPct val="20000"/>
              </a:spcBef>
              <a:spcAft>
                <a:spcPct val="0"/>
              </a:spcAft>
              <a:buClr>
                <a:srgbClr val="786849"/>
              </a:buClr>
              <a:buChar char="–"/>
              <a:defRPr sz="1600" b="0" i="0">
                <a:solidFill>
                  <a:srgbClr val="181410"/>
                </a:solidFill>
                <a:latin typeface="Arial Narrow Regular"/>
                <a:ea typeface="ＭＳ Ｐゴシック" charset="-128"/>
                <a:cs typeface="Helvetica Neue"/>
              </a:defRPr>
            </a:lvl2pPr>
            <a:lvl3pPr marL="719097" indent="-363518"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3pPr>
            <a:lvl4pPr marL="1073087" indent="-353993"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4pPr>
            <a:lvl5pPr marL="1438191" indent="-365105"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5pPr>
            <a:lvl6pPr marL="3030362"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6pPr>
            <a:lvl7pPr marL="3487534"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7pPr>
            <a:lvl8pPr marL="3944709"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8pPr>
            <a:lvl9pPr marL="4401882"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9pPr>
          </a:lstStyle>
          <a:p>
            <a:r>
              <a:rPr lang="en-US" kern="0" dirty="0">
                <a:ea typeface="ＭＳ Ｐゴシック"/>
              </a:rPr>
              <a:t>Bitte </a:t>
            </a:r>
            <a:r>
              <a:rPr lang="en-US" kern="0" dirty="0" err="1">
                <a:ea typeface="ＭＳ Ｐゴシック"/>
              </a:rPr>
              <a:t>trage</a:t>
            </a:r>
            <a:r>
              <a:rPr lang="en-US" kern="0" dirty="0">
                <a:ea typeface="ＭＳ Ｐゴシック"/>
              </a:rPr>
              <a:t> </a:t>
            </a:r>
            <a:r>
              <a:rPr lang="en-US" kern="0" dirty="0" err="1">
                <a:ea typeface="ＭＳ Ｐゴシック"/>
              </a:rPr>
              <a:t>hier</a:t>
            </a:r>
            <a:r>
              <a:rPr lang="en-US" kern="0" dirty="0">
                <a:ea typeface="ＭＳ Ｐゴシック"/>
              </a:rPr>
              <a:t> </a:t>
            </a:r>
            <a:r>
              <a:rPr lang="en-US" b="1" kern="0" dirty="0" err="1">
                <a:ea typeface="ＭＳ Ｐゴシック"/>
              </a:rPr>
              <a:t>deinen</a:t>
            </a:r>
            <a:r>
              <a:rPr lang="en-US" b="1" kern="0" dirty="0">
                <a:ea typeface="ＭＳ Ｐゴシック"/>
              </a:rPr>
              <a:t> </a:t>
            </a:r>
            <a:r>
              <a:rPr lang="en-US" b="1" kern="0" dirty="0" err="1">
                <a:ea typeface="ＭＳ Ｐゴシック"/>
              </a:rPr>
              <a:t>Namen</a:t>
            </a:r>
            <a:r>
              <a:rPr lang="en-US" b="1" kern="0" dirty="0">
                <a:ea typeface="ＭＳ Ｐゴシック"/>
              </a:rPr>
              <a:t> </a:t>
            </a:r>
            <a:r>
              <a:rPr lang="en-US" kern="0" dirty="0" err="1">
                <a:ea typeface="ＭＳ Ｐゴシック"/>
              </a:rPr>
              <a:t>ein</a:t>
            </a:r>
            <a:r>
              <a:rPr lang="en-US" kern="0" dirty="0">
                <a:ea typeface="ＭＳ Ｐゴシック"/>
              </a:rPr>
              <a:t>:</a:t>
            </a:r>
          </a:p>
          <a:p>
            <a:pPr eaLnBrk="0" hangingPunct="0">
              <a:lnSpc>
                <a:spcPct val="100000"/>
              </a:lnSpc>
              <a:spcBef>
                <a:spcPct val="0"/>
              </a:spcBef>
            </a:pPr>
            <a:r>
              <a:rPr lang="en-US" sz="2400" u="sng" kern="1200" dirty="0">
                <a:solidFill>
                  <a:srgbClr val="000000"/>
                </a:solidFill>
                <a:latin typeface="Helvetica"/>
                <a:ea typeface="ＭＳ Ｐゴシック"/>
                <a:cs typeface="Helvetica"/>
              </a:rPr>
              <a:t>                                    </a:t>
            </a:r>
            <a:r>
              <a:rPr lang="en-US" sz="2400" kern="1200" dirty="0">
                <a:solidFill>
                  <a:srgbClr val="000000"/>
                </a:solidFill>
                <a:latin typeface="Helvetica"/>
                <a:ea typeface="ＭＳ Ｐゴシック"/>
                <a:cs typeface="Helvetica"/>
              </a:rPr>
              <a:t> </a:t>
            </a:r>
            <a:endParaRPr lang="en-US" sz="2400" kern="1200" dirty="0">
              <a:solidFill>
                <a:srgbClr val="000000"/>
              </a:solidFill>
              <a:latin typeface="Helvetica" charset="0"/>
              <a:ea typeface="ＭＳ Ｐゴシック"/>
            </a:endParaRPr>
          </a:p>
          <a:p>
            <a:endParaRPr lang="en-US" kern="0" dirty="0">
              <a:ea typeface="ＭＳ Ｐゴシック"/>
            </a:endParaRPr>
          </a:p>
          <a:p>
            <a:endParaRPr lang="en-US" kern="0" dirty="0">
              <a:ea typeface="ＭＳ Ｐゴシック"/>
            </a:endParaRPr>
          </a:p>
        </p:txBody>
      </p:sp>
      <p:sp>
        <p:nvSpPr>
          <p:cNvPr id="14" name="Textfeld 13">
            <a:extLst>
              <a:ext uri="{FF2B5EF4-FFF2-40B4-BE49-F238E27FC236}">
                <a16:creationId xmlns:a16="http://schemas.microsoft.com/office/drawing/2014/main" id="{55B8887D-830B-4242-8298-7161B107955F}"/>
              </a:ext>
            </a:extLst>
          </p:cNvPr>
          <p:cNvSpPr txBox="1"/>
          <p:nvPr/>
        </p:nvSpPr>
        <p:spPr>
          <a:xfrm>
            <a:off x="5755341" y="2456261"/>
            <a:ext cx="492443" cy="461665"/>
          </a:xfrm>
          <a:prstGeom prst="rect">
            <a:avLst/>
          </a:prstGeom>
          <a:noFill/>
        </p:spPr>
        <p:txBody>
          <a:bodyPr wrap="none" rtlCol="0">
            <a:spAutoFit/>
          </a:bodyPr>
          <a:lstStyle/>
          <a:p>
            <a:r>
              <a:rPr lang="de-DE">
                <a:solidFill>
                  <a:srgbClr val="C00000"/>
                </a:solidFill>
              </a:rPr>
              <a:t>✘</a:t>
            </a:r>
          </a:p>
        </p:txBody>
      </p:sp>
      <p:sp>
        <p:nvSpPr>
          <p:cNvPr id="17" name="Textfeld 16">
            <a:extLst>
              <a:ext uri="{FF2B5EF4-FFF2-40B4-BE49-F238E27FC236}">
                <a16:creationId xmlns:a16="http://schemas.microsoft.com/office/drawing/2014/main" id="{6E371A04-B5A4-ED4E-A88F-34256EDF32EF}"/>
              </a:ext>
            </a:extLst>
          </p:cNvPr>
          <p:cNvSpPr txBox="1"/>
          <p:nvPr/>
        </p:nvSpPr>
        <p:spPr>
          <a:xfrm>
            <a:off x="6610384" y="3043322"/>
            <a:ext cx="492443" cy="461665"/>
          </a:xfrm>
          <a:prstGeom prst="rect">
            <a:avLst/>
          </a:prstGeom>
          <a:noFill/>
        </p:spPr>
        <p:txBody>
          <a:bodyPr wrap="none" rtlCol="0">
            <a:spAutoFit/>
          </a:bodyPr>
          <a:lstStyle/>
          <a:p>
            <a:r>
              <a:rPr lang="de-DE">
                <a:solidFill>
                  <a:srgbClr val="C00000"/>
                </a:solidFill>
              </a:rPr>
              <a:t>✘</a:t>
            </a:r>
          </a:p>
        </p:txBody>
      </p:sp>
    </p:spTree>
    <p:extLst>
      <p:ext uri="{BB962C8B-B14F-4D97-AF65-F5344CB8AC3E}">
        <p14:creationId xmlns:p14="http://schemas.microsoft.com/office/powerpoint/2010/main" val="296428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13" grpId="0" animBg="1"/>
      <p:bldP spid="22" grpId="0"/>
      <p:bldP spid="14"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B56DB-7AFC-4C71-97E6-FCFBD15337F8}"/>
              </a:ext>
            </a:extLst>
          </p:cNvPr>
          <p:cNvSpPr>
            <a:spLocks noGrp="1"/>
          </p:cNvSpPr>
          <p:nvPr>
            <p:ph type="title"/>
          </p:nvPr>
        </p:nvSpPr>
        <p:spPr>
          <a:xfrm>
            <a:off x="613422" y="1066800"/>
            <a:ext cx="8756580" cy="509087"/>
          </a:xfrm>
        </p:spPr>
        <p:txBody>
          <a:bodyPr/>
          <a:lstStyle/>
          <a:p>
            <a:r>
              <a:rPr lang="en-US" dirty="0" err="1">
                <a:ea typeface="ＭＳ Ｐゴシック"/>
              </a:rPr>
              <a:t>Zeitstrahl</a:t>
            </a:r>
            <a:endParaRPr lang="en-US" dirty="0" err="1"/>
          </a:p>
        </p:txBody>
      </p:sp>
      <p:graphicFrame>
        <p:nvGraphicFramePr>
          <p:cNvPr id="6" name="Table 6">
            <a:extLst>
              <a:ext uri="{FF2B5EF4-FFF2-40B4-BE49-F238E27FC236}">
                <a16:creationId xmlns:a16="http://schemas.microsoft.com/office/drawing/2014/main" id="{7C8CD1BC-B784-42AF-BCC6-E7FDD152D140}"/>
              </a:ext>
            </a:extLst>
          </p:cNvPr>
          <p:cNvGraphicFramePr>
            <a:graphicFrameLocks noGrp="1"/>
          </p:cNvGraphicFramePr>
          <p:nvPr>
            <p:ph idx="1"/>
            <p:extLst>
              <p:ext uri="{D42A27DB-BD31-4B8C-83A1-F6EECF244321}">
                <p14:modId xmlns:p14="http://schemas.microsoft.com/office/powerpoint/2010/main" val="1489497397"/>
              </p:ext>
            </p:extLst>
          </p:nvPr>
        </p:nvGraphicFramePr>
        <p:xfrm>
          <a:off x="671336" y="1711851"/>
          <a:ext cx="8618533" cy="4510874"/>
        </p:xfrm>
        <a:graphic>
          <a:graphicData uri="http://schemas.openxmlformats.org/drawingml/2006/table">
            <a:tbl>
              <a:tblPr firstRow="1" bandRow="1">
                <a:tableStyleId>{5940675A-B579-460E-94D1-54222C63F5DA}</a:tableStyleId>
              </a:tblPr>
              <a:tblGrid>
                <a:gridCol w="1231219">
                  <a:extLst>
                    <a:ext uri="{9D8B030D-6E8A-4147-A177-3AD203B41FA5}">
                      <a16:colId xmlns:a16="http://schemas.microsoft.com/office/drawing/2014/main" val="3465451062"/>
                    </a:ext>
                  </a:extLst>
                </a:gridCol>
                <a:gridCol w="1231219">
                  <a:extLst>
                    <a:ext uri="{9D8B030D-6E8A-4147-A177-3AD203B41FA5}">
                      <a16:colId xmlns:a16="http://schemas.microsoft.com/office/drawing/2014/main" val="2787669180"/>
                    </a:ext>
                  </a:extLst>
                </a:gridCol>
                <a:gridCol w="1231219">
                  <a:extLst>
                    <a:ext uri="{9D8B030D-6E8A-4147-A177-3AD203B41FA5}">
                      <a16:colId xmlns:a16="http://schemas.microsoft.com/office/drawing/2014/main" val="1980098343"/>
                    </a:ext>
                  </a:extLst>
                </a:gridCol>
                <a:gridCol w="1231219">
                  <a:extLst>
                    <a:ext uri="{9D8B030D-6E8A-4147-A177-3AD203B41FA5}">
                      <a16:colId xmlns:a16="http://schemas.microsoft.com/office/drawing/2014/main" val="2706873074"/>
                    </a:ext>
                  </a:extLst>
                </a:gridCol>
                <a:gridCol w="1231219">
                  <a:extLst>
                    <a:ext uri="{9D8B030D-6E8A-4147-A177-3AD203B41FA5}">
                      <a16:colId xmlns:a16="http://schemas.microsoft.com/office/drawing/2014/main" val="2911198080"/>
                    </a:ext>
                  </a:extLst>
                </a:gridCol>
                <a:gridCol w="1231219">
                  <a:extLst>
                    <a:ext uri="{9D8B030D-6E8A-4147-A177-3AD203B41FA5}">
                      <a16:colId xmlns:a16="http://schemas.microsoft.com/office/drawing/2014/main" val="2975373675"/>
                    </a:ext>
                  </a:extLst>
                </a:gridCol>
                <a:gridCol w="1231219">
                  <a:extLst>
                    <a:ext uri="{9D8B030D-6E8A-4147-A177-3AD203B41FA5}">
                      <a16:colId xmlns:a16="http://schemas.microsoft.com/office/drawing/2014/main" val="3215903626"/>
                    </a:ext>
                  </a:extLst>
                </a:gridCol>
              </a:tblGrid>
              <a:tr h="1503625">
                <a:tc>
                  <a:txBody>
                    <a:bodyPr/>
                    <a:lstStyle/>
                    <a:p>
                      <a:pPr algn="ctr"/>
                      <a:r>
                        <a:rPr lang="en-US" sz="3200" dirty="0"/>
                        <a:t>60</a:t>
                      </a:r>
                    </a:p>
                  </a:txBody>
                  <a:tcPr anchor="ctr"/>
                </a:tc>
                <a:tc>
                  <a:txBody>
                    <a:bodyPr/>
                    <a:lstStyle/>
                    <a:p>
                      <a:pPr algn="ctr"/>
                      <a:r>
                        <a:rPr lang="en-US" sz="3200" dirty="0"/>
                        <a:t>70</a:t>
                      </a:r>
                    </a:p>
                  </a:txBody>
                  <a:tcPr anchor="ctr"/>
                </a:tc>
                <a:tc>
                  <a:txBody>
                    <a:bodyPr/>
                    <a:lstStyle/>
                    <a:p>
                      <a:pPr algn="ctr"/>
                      <a:r>
                        <a:rPr lang="en-US" sz="3200" dirty="0"/>
                        <a:t>80</a:t>
                      </a:r>
                    </a:p>
                  </a:txBody>
                  <a:tcPr anchor="ctr"/>
                </a:tc>
                <a:tc>
                  <a:txBody>
                    <a:bodyPr/>
                    <a:lstStyle/>
                    <a:p>
                      <a:pPr algn="ctr"/>
                      <a:r>
                        <a:rPr lang="en-US" sz="3200" dirty="0"/>
                        <a:t>90</a:t>
                      </a:r>
                    </a:p>
                  </a:txBody>
                  <a:tcPr anchor="ctr"/>
                </a:tc>
                <a:tc>
                  <a:txBody>
                    <a:bodyPr/>
                    <a:lstStyle/>
                    <a:p>
                      <a:pPr algn="ctr"/>
                      <a:r>
                        <a:rPr lang="en-US" sz="3200" dirty="0"/>
                        <a:t>100</a:t>
                      </a:r>
                    </a:p>
                  </a:txBody>
                  <a:tcPr anchor="ctr"/>
                </a:tc>
                <a:tc>
                  <a:txBody>
                    <a:bodyPr/>
                    <a:lstStyle/>
                    <a:p>
                      <a:pPr algn="ctr"/>
                      <a:r>
                        <a:rPr lang="en-US" sz="3200" dirty="0"/>
                        <a:t>110</a:t>
                      </a:r>
                    </a:p>
                  </a:txBody>
                  <a:tcPr anchor="ctr"/>
                </a:tc>
                <a:tc>
                  <a:txBody>
                    <a:bodyPr/>
                    <a:lstStyle/>
                    <a:p>
                      <a:pPr lvl="0" algn="ctr">
                        <a:buNone/>
                      </a:pPr>
                      <a:r>
                        <a:rPr lang="en-US" sz="3200" dirty="0"/>
                        <a:t>120</a:t>
                      </a:r>
                      <a:endParaRPr lang="en-US"/>
                    </a:p>
                  </a:txBody>
                  <a:tcPr anchor="ctr"/>
                </a:tc>
                <a:extLst>
                  <a:ext uri="{0D108BD9-81ED-4DB2-BD59-A6C34878D82A}">
                    <a16:rowId xmlns:a16="http://schemas.microsoft.com/office/drawing/2014/main" val="2545691706"/>
                  </a:ext>
                </a:extLst>
              </a:tr>
              <a:tr h="1503625">
                <a:tc>
                  <a:txBody>
                    <a:bodyPr/>
                    <a:lstStyle/>
                    <a:p>
                      <a:pPr algn="ctr"/>
                      <a:r>
                        <a:rPr lang="en-US" sz="3200" dirty="0"/>
                        <a:t>130</a:t>
                      </a:r>
                    </a:p>
                  </a:txBody>
                  <a:tcPr anchor="ctr"/>
                </a:tc>
                <a:tc>
                  <a:txBody>
                    <a:bodyPr/>
                    <a:lstStyle/>
                    <a:p>
                      <a:pPr algn="ctr"/>
                      <a:r>
                        <a:rPr lang="en-US" sz="3200" dirty="0"/>
                        <a:t>140</a:t>
                      </a:r>
                    </a:p>
                  </a:txBody>
                  <a:tcPr anchor="ctr"/>
                </a:tc>
                <a:tc>
                  <a:txBody>
                    <a:bodyPr/>
                    <a:lstStyle/>
                    <a:p>
                      <a:pPr algn="ctr"/>
                      <a:r>
                        <a:rPr lang="en-US" sz="3200" dirty="0"/>
                        <a:t>150</a:t>
                      </a:r>
                    </a:p>
                  </a:txBody>
                  <a:tcPr anchor="ctr"/>
                </a:tc>
                <a:tc>
                  <a:txBody>
                    <a:bodyPr/>
                    <a:lstStyle/>
                    <a:p>
                      <a:pPr algn="ctr"/>
                      <a:r>
                        <a:rPr lang="en-US" sz="3200" dirty="0"/>
                        <a:t>160</a:t>
                      </a:r>
                    </a:p>
                  </a:txBody>
                  <a:tcPr anchor="ctr"/>
                </a:tc>
                <a:tc>
                  <a:txBody>
                    <a:bodyPr/>
                    <a:lstStyle/>
                    <a:p>
                      <a:pPr algn="ctr"/>
                      <a:r>
                        <a:rPr lang="en-US" sz="3200" dirty="0"/>
                        <a:t>170</a:t>
                      </a:r>
                    </a:p>
                  </a:txBody>
                  <a:tcPr anchor="ctr"/>
                </a:tc>
                <a:tc>
                  <a:txBody>
                    <a:bodyPr/>
                    <a:lstStyle/>
                    <a:p>
                      <a:pPr algn="ctr"/>
                      <a:r>
                        <a:rPr lang="en-US" sz="3200" dirty="0"/>
                        <a:t>180</a:t>
                      </a:r>
                    </a:p>
                  </a:txBody>
                  <a:tcPr anchor="ctr"/>
                </a:tc>
                <a:tc>
                  <a:txBody>
                    <a:bodyPr/>
                    <a:lstStyle/>
                    <a:p>
                      <a:pPr lvl="0" algn="ctr">
                        <a:buNone/>
                      </a:pPr>
                      <a:r>
                        <a:rPr lang="en-US" sz="3200" dirty="0"/>
                        <a:t>190</a:t>
                      </a:r>
                    </a:p>
                  </a:txBody>
                  <a:tcPr anchor="ctr"/>
                </a:tc>
                <a:extLst>
                  <a:ext uri="{0D108BD9-81ED-4DB2-BD59-A6C34878D82A}">
                    <a16:rowId xmlns:a16="http://schemas.microsoft.com/office/drawing/2014/main" val="760500613"/>
                  </a:ext>
                </a:extLst>
              </a:tr>
              <a:tr h="1503624">
                <a:tc>
                  <a:txBody>
                    <a:bodyPr/>
                    <a:lstStyle/>
                    <a:p>
                      <a:pPr lvl="0" algn="ctr">
                        <a:buNone/>
                      </a:pPr>
                      <a:r>
                        <a:rPr lang="en-US" sz="3200" dirty="0"/>
                        <a:t>200</a:t>
                      </a:r>
                    </a:p>
                  </a:txBody>
                  <a:tcPr anchor="ctr"/>
                </a:tc>
                <a:tc>
                  <a:txBody>
                    <a:bodyPr/>
                    <a:lstStyle/>
                    <a:p>
                      <a:pPr lvl="0" algn="ctr">
                        <a:buNone/>
                      </a:pPr>
                      <a:r>
                        <a:rPr lang="en-US" sz="3200" dirty="0"/>
                        <a:t>210</a:t>
                      </a:r>
                    </a:p>
                  </a:txBody>
                  <a:tcPr anchor="ctr"/>
                </a:tc>
                <a:tc>
                  <a:txBody>
                    <a:bodyPr/>
                    <a:lstStyle/>
                    <a:p>
                      <a:pPr lvl="0" algn="ctr">
                        <a:buNone/>
                      </a:pPr>
                      <a:r>
                        <a:rPr lang="en-US" sz="3200" dirty="0"/>
                        <a:t>220</a:t>
                      </a:r>
                    </a:p>
                  </a:txBody>
                  <a:tcPr anchor="ctr"/>
                </a:tc>
                <a:tc>
                  <a:txBody>
                    <a:bodyPr/>
                    <a:lstStyle/>
                    <a:p>
                      <a:pPr lvl="0" algn="ctr">
                        <a:buNone/>
                      </a:pPr>
                      <a:r>
                        <a:rPr lang="en-US" sz="3200" dirty="0"/>
                        <a:t>230</a:t>
                      </a:r>
                    </a:p>
                  </a:txBody>
                  <a:tcPr anchor="ctr"/>
                </a:tc>
                <a:tc>
                  <a:txBody>
                    <a:bodyPr/>
                    <a:lstStyle/>
                    <a:p>
                      <a:pPr lvl="0" algn="ctr">
                        <a:buNone/>
                      </a:pPr>
                      <a:r>
                        <a:rPr lang="en-US" sz="3200" dirty="0"/>
                        <a:t>240</a:t>
                      </a:r>
                    </a:p>
                  </a:txBody>
                  <a:tcPr anchor="ctr"/>
                </a:tc>
                <a:tc>
                  <a:txBody>
                    <a:bodyPr/>
                    <a:lstStyle/>
                    <a:p>
                      <a:pPr lvl="0" algn="ctr">
                        <a:buNone/>
                      </a:pPr>
                      <a:endParaRPr lang="en-US" sz="3200" dirty="0"/>
                    </a:p>
                  </a:txBody>
                  <a:tcPr anchor="ctr"/>
                </a:tc>
                <a:tc>
                  <a:txBody>
                    <a:bodyPr/>
                    <a:lstStyle/>
                    <a:p>
                      <a:pPr lvl="0" algn="ctr">
                        <a:buNone/>
                      </a:pPr>
                      <a:endParaRPr lang="en-US" sz="3200" dirty="0"/>
                    </a:p>
                  </a:txBody>
                  <a:tcPr anchor="ctr"/>
                </a:tc>
                <a:extLst>
                  <a:ext uri="{0D108BD9-81ED-4DB2-BD59-A6C34878D82A}">
                    <a16:rowId xmlns:a16="http://schemas.microsoft.com/office/drawing/2014/main" val="4178354462"/>
                  </a:ext>
                </a:extLst>
              </a:tr>
            </a:tbl>
          </a:graphicData>
        </a:graphic>
      </p:graphicFrame>
      <p:sp>
        <p:nvSpPr>
          <p:cNvPr id="4" name="Footer Placeholder 3">
            <a:extLst>
              <a:ext uri="{FF2B5EF4-FFF2-40B4-BE49-F238E27FC236}">
                <a16:creationId xmlns:a16="http://schemas.microsoft.com/office/drawing/2014/main" id="{299679AD-A186-4CB8-80BA-F93C604BC427}"/>
              </a:ext>
            </a:extLst>
          </p:cNvPr>
          <p:cNvSpPr>
            <a:spLocks noGrp="1"/>
          </p:cNvSpPr>
          <p:nvPr>
            <p:ph type="ftr" sz="quarter" idx="3"/>
          </p:nvPr>
        </p:nvSpPr>
        <p:spPr/>
        <p:txBody>
          <a:bodyPr/>
          <a:lstStyle/>
          <a:p>
            <a:r>
              <a:rPr lang="de-CH" dirty="0">
                <a:solidFill>
                  <a:srgbClr val="000000"/>
                </a:solidFill>
                <a:ea typeface="ＭＳ Ｐゴシック"/>
              </a:rPr>
              <a:t>Zentrum Lesen </a:t>
            </a:r>
          </a:p>
        </p:txBody>
      </p:sp>
      <p:sp>
        <p:nvSpPr>
          <p:cNvPr id="5" name="Slide Number Placeholder 4">
            <a:extLst>
              <a:ext uri="{FF2B5EF4-FFF2-40B4-BE49-F238E27FC236}">
                <a16:creationId xmlns:a16="http://schemas.microsoft.com/office/drawing/2014/main" id="{ACACF747-DC6E-4456-8AF9-43532E8D68F9}"/>
              </a:ext>
            </a:extLst>
          </p:cNvPr>
          <p:cNvSpPr>
            <a:spLocks noGrp="1"/>
          </p:cNvSpPr>
          <p:nvPr>
            <p:ph type="sldNum" sz="quarter" idx="4"/>
          </p:nvPr>
        </p:nvSpPr>
        <p:spPr/>
        <p:txBody>
          <a:bodyPr/>
          <a:lstStyle/>
          <a:p>
            <a:fld id="{8C812475-90CC-411E-A993-929AF0D0895B}" type="slidenum">
              <a:rPr lang="de-CH">
                <a:solidFill>
                  <a:srgbClr val="000000"/>
                </a:solidFill>
              </a:rPr>
              <a:pPr/>
              <a:t>4</a:t>
            </a:fld>
            <a:endParaRPr lang="de-CH">
              <a:solidFill>
                <a:srgbClr val="000000"/>
              </a:solidFill>
            </a:endParaRPr>
          </a:p>
        </p:txBody>
      </p:sp>
      <p:sp>
        <p:nvSpPr>
          <p:cNvPr id="3" name="Pfeil nach rechts 2">
            <a:extLst>
              <a:ext uri="{FF2B5EF4-FFF2-40B4-BE49-F238E27FC236}">
                <a16:creationId xmlns:a16="http://schemas.microsoft.com/office/drawing/2014/main" id="{B7ED9477-3010-CE47-BF56-6A2D95D51EC7}"/>
              </a:ext>
            </a:extLst>
          </p:cNvPr>
          <p:cNvSpPr/>
          <p:nvPr/>
        </p:nvSpPr>
        <p:spPr bwMode="auto">
          <a:xfrm rot="2287601">
            <a:off x="124218" y="1826223"/>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7" name="Pfeil nach rechts 6">
            <a:extLst>
              <a:ext uri="{FF2B5EF4-FFF2-40B4-BE49-F238E27FC236}">
                <a16:creationId xmlns:a16="http://schemas.microsoft.com/office/drawing/2014/main" id="{A2172AC2-586D-9E47-843D-A44653C8AABC}"/>
              </a:ext>
            </a:extLst>
          </p:cNvPr>
          <p:cNvSpPr/>
          <p:nvPr/>
        </p:nvSpPr>
        <p:spPr bwMode="auto">
          <a:xfrm rot="2287601">
            <a:off x="1391984" y="1826224"/>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Tree>
    <p:extLst>
      <p:ext uri="{BB962C8B-B14F-4D97-AF65-F5344CB8AC3E}">
        <p14:creationId xmlns:p14="http://schemas.microsoft.com/office/powerpoint/2010/main" val="393871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55DB4D4E-A03D-794F-9C48-A89DB9310121}"/>
              </a:ext>
            </a:extLst>
          </p:cNvPr>
          <p:cNvPicPr>
            <a:picLocks noChangeAspect="1"/>
          </p:cNvPicPr>
          <p:nvPr/>
        </p:nvPicPr>
        <p:blipFill rotWithShape="1">
          <a:blip r:embed="rId3"/>
          <a:srcRect t="11087"/>
          <a:stretch/>
        </p:blipFill>
        <p:spPr>
          <a:xfrm>
            <a:off x="4401742" y="1338231"/>
            <a:ext cx="5194300" cy="2777799"/>
          </a:xfrm>
          <a:prstGeom prst="rect">
            <a:avLst/>
          </a:prstGeom>
          <a:solidFill>
            <a:schemeClr val="bg1"/>
          </a:solidFill>
        </p:spPr>
      </p:pic>
      <p:sp>
        <p:nvSpPr>
          <p:cNvPr id="2" name="Title 1">
            <a:extLst>
              <a:ext uri="{FF2B5EF4-FFF2-40B4-BE49-F238E27FC236}">
                <a16:creationId xmlns:a16="http://schemas.microsoft.com/office/drawing/2014/main" id="{D52E2D07-113D-474E-A52F-421D4B0BB501}"/>
              </a:ext>
            </a:extLst>
          </p:cNvPr>
          <p:cNvSpPr>
            <a:spLocks noGrp="1"/>
          </p:cNvSpPr>
          <p:nvPr>
            <p:ph type="title"/>
          </p:nvPr>
        </p:nvSpPr>
        <p:spPr/>
        <p:txBody>
          <a:bodyPr/>
          <a:lstStyle/>
          <a:p>
            <a:r>
              <a:rPr lang="en-US">
                <a:ea typeface="ＭＳ Ｐゴシック"/>
              </a:rPr>
              <a:t>Aufgabe </a:t>
            </a:r>
            <a:r>
              <a:rPr lang="en-US" err="1">
                <a:ea typeface="ＭＳ Ｐゴシック"/>
              </a:rPr>
              <a:t>zum</a:t>
            </a:r>
            <a:r>
              <a:rPr lang="en-US">
                <a:ea typeface="ＭＳ Ｐゴシック"/>
              </a:rPr>
              <a:t> </a:t>
            </a:r>
            <a:r>
              <a:rPr lang="en-US" err="1">
                <a:ea typeface="ＭＳ Ｐゴシック"/>
              </a:rPr>
              <a:t>Lesen</a:t>
            </a:r>
            <a:r>
              <a:rPr lang="en-US">
                <a:ea typeface="ＭＳ Ｐゴシック"/>
              </a:rPr>
              <a:t> </a:t>
            </a:r>
            <a:endParaRPr lang="en-US" b="0">
              <a:ea typeface="ＭＳ Ｐゴシック"/>
            </a:endParaRPr>
          </a:p>
          <a:p>
            <a:endParaRPr lang="en-US"/>
          </a:p>
        </p:txBody>
      </p:sp>
      <p:sp>
        <p:nvSpPr>
          <p:cNvPr id="3" name="Content Placeholder 2">
            <a:extLst>
              <a:ext uri="{FF2B5EF4-FFF2-40B4-BE49-F238E27FC236}">
                <a16:creationId xmlns:a16="http://schemas.microsoft.com/office/drawing/2014/main" id="{1116629E-CA15-41B5-ACB0-ABFE244748FC}"/>
              </a:ext>
            </a:extLst>
          </p:cNvPr>
          <p:cNvSpPr>
            <a:spLocks noGrp="1"/>
          </p:cNvSpPr>
          <p:nvPr>
            <p:ph idx="1"/>
          </p:nvPr>
        </p:nvSpPr>
        <p:spPr/>
        <p:txBody>
          <a:bodyPr/>
          <a:lstStyle/>
          <a:p>
            <a:endParaRPr lang="en-US" dirty="0">
              <a:ea typeface="ＭＳ Ｐゴシック"/>
            </a:endParaRPr>
          </a:p>
          <a:p>
            <a:endParaRPr lang="en-US" dirty="0">
              <a:ea typeface="ＭＳ Ｐゴシック"/>
            </a:endParaRPr>
          </a:p>
        </p:txBody>
      </p:sp>
      <p:sp>
        <p:nvSpPr>
          <p:cNvPr id="5" name="Footer Placeholder 4">
            <a:extLst>
              <a:ext uri="{FF2B5EF4-FFF2-40B4-BE49-F238E27FC236}">
                <a16:creationId xmlns:a16="http://schemas.microsoft.com/office/drawing/2014/main" id="{28F6AD9E-4A1A-491B-BC2A-386961690A50}"/>
              </a:ext>
            </a:extLst>
          </p:cNvPr>
          <p:cNvSpPr>
            <a:spLocks noGrp="1"/>
          </p:cNvSpPr>
          <p:nvPr>
            <p:ph type="ftr" sz="quarter" idx="3"/>
          </p:nvPr>
        </p:nvSpPr>
        <p:spPr/>
        <p:txBody>
          <a:bodyPr/>
          <a:lstStyle/>
          <a:p>
            <a:r>
              <a:rPr lang="de-CH">
                <a:solidFill>
                  <a:srgbClr val="000000"/>
                </a:solidFill>
                <a:ea typeface="ＭＳ Ｐゴシック"/>
              </a:rPr>
              <a:t>Zentrum Lesen </a:t>
            </a:r>
          </a:p>
        </p:txBody>
      </p:sp>
      <p:sp>
        <p:nvSpPr>
          <p:cNvPr id="6" name="Slide Number Placeholder 5">
            <a:extLst>
              <a:ext uri="{FF2B5EF4-FFF2-40B4-BE49-F238E27FC236}">
                <a16:creationId xmlns:a16="http://schemas.microsoft.com/office/drawing/2014/main" id="{0B1BB6C6-CC54-4D30-90B6-1350849A3441}"/>
              </a:ext>
            </a:extLst>
          </p:cNvPr>
          <p:cNvSpPr>
            <a:spLocks noGrp="1"/>
          </p:cNvSpPr>
          <p:nvPr>
            <p:ph type="sldNum" sz="quarter" idx="4"/>
          </p:nvPr>
        </p:nvSpPr>
        <p:spPr/>
        <p:txBody>
          <a:bodyPr/>
          <a:lstStyle/>
          <a:p>
            <a:fld id="{8C812475-90CC-411E-A993-929AF0D0895B}" type="slidenum">
              <a:rPr lang="de-CH">
                <a:solidFill>
                  <a:srgbClr val="000000"/>
                </a:solidFill>
              </a:rPr>
              <a:pPr/>
              <a:t>5</a:t>
            </a:fld>
            <a:endParaRPr lang="de-CH">
              <a:solidFill>
                <a:srgbClr val="000000"/>
              </a:solidFill>
            </a:endParaRPr>
          </a:p>
        </p:txBody>
      </p:sp>
      <p:sp>
        <p:nvSpPr>
          <p:cNvPr id="4" name="Content Placeholder 3">
            <a:extLst>
              <a:ext uri="{FF2B5EF4-FFF2-40B4-BE49-F238E27FC236}">
                <a16:creationId xmlns:a16="http://schemas.microsoft.com/office/drawing/2014/main" id="{07902B10-E80D-4E43-9175-F9FC9551FAD1}"/>
              </a:ext>
            </a:extLst>
          </p:cNvPr>
          <p:cNvSpPr>
            <a:spLocks noGrp="1"/>
          </p:cNvSpPr>
          <p:nvPr>
            <p:ph sz="half" idx="4294967295"/>
          </p:nvPr>
        </p:nvSpPr>
        <p:spPr>
          <a:xfrm>
            <a:off x="5461000" y="2133600"/>
            <a:ext cx="4445000" cy="4191000"/>
          </a:xfrm>
        </p:spPr>
        <p:txBody>
          <a:bodyPr/>
          <a:lstStyle/>
          <a:p>
            <a:endParaRPr lang="de-DE" b="1">
              <a:ea typeface="ＭＳ Ｐゴシック"/>
            </a:endParaRPr>
          </a:p>
          <a:p>
            <a:endParaRPr lang="en-US"/>
          </a:p>
        </p:txBody>
      </p:sp>
      <p:sp>
        <p:nvSpPr>
          <p:cNvPr id="12" name="Rectangle 11">
            <a:extLst>
              <a:ext uri="{FF2B5EF4-FFF2-40B4-BE49-F238E27FC236}">
                <a16:creationId xmlns:a16="http://schemas.microsoft.com/office/drawing/2014/main" id="{73922C24-9D76-4A18-9911-39736D2F0A04}"/>
              </a:ext>
            </a:extLst>
          </p:cNvPr>
          <p:cNvSpPr/>
          <p:nvPr/>
        </p:nvSpPr>
        <p:spPr bwMode="auto">
          <a:xfrm>
            <a:off x="623480" y="4223292"/>
            <a:ext cx="3591432" cy="1423882"/>
          </a:xfrm>
          <a:prstGeom prst="rect">
            <a:avLst/>
          </a:prstGeom>
          <a:ln>
            <a:solidFill>
              <a:srgbClr val="9411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de" b="1">
                <a:latin typeface="Arial Narrow" panose="020B0604020202020204" pitchFamily="34" charset="0"/>
                <a:ea typeface="ＭＳ Ｐゴシック"/>
                <a:cs typeface="Arial Narrow" panose="020B0604020202020204" pitchFamily="34" charset="0"/>
              </a:rPr>
              <a:t>Aufgabe: </a:t>
            </a:r>
            <a:endParaRPr lang="en-US" b="1">
              <a:latin typeface="Arial Narrow" panose="020B0604020202020204" pitchFamily="34" charset="0"/>
              <a:cs typeface="Arial Narrow" panose="020B0604020202020204" pitchFamily="34" charset="0"/>
            </a:endParaRPr>
          </a:p>
          <a:p>
            <a:r>
              <a:rPr lang="de" b="1">
                <a:latin typeface="Arial Narrow" panose="020B0604020202020204" pitchFamily="34" charset="0"/>
                <a:ea typeface="ＭＳ Ｐゴシック"/>
                <a:cs typeface="Arial Narrow" panose="020B0604020202020204" pitchFamily="34" charset="0"/>
              </a:rPr>
              <a:t>Lest den Text und kreuzt </a:t>
            </a:r>
            <a:br>
              <a:rPr lang="de" b="1">
                <a:latin typeface="Arial Narrow" panose="020B0604020202020204" pitchFamily="34" charset="0"/>
                <a:ea typeface="ＭＳ Ｐゴシック"/>
                <a:cs typeface="Arial Narrow" panose="020B0604020202020204" pitchFamily="34" charset="0"/>
              </a:rPr>
            </a:br>
            <a:r>
              <a:rPr lang="de" b="1">
                <a:latin typeface="Arial Narrow" panose="020B0604020202020204" pitchFamily="34" charset="0"/>
                <a:ea typeface="ＭＳ Ｐゴシック"/>
                <a:cs typeface="Arial Narrow" panose="020B0604020202020204" pitchFamily="34" charset="0"/>
              </a:rPr>
              <a:t>die richtigen Antworten an. </a:t>
            </a:r>
          </a:p>
        </p:txBody>
      </p:sp>
      <p:sp>
        <p:nvSpPr>
          <p:cNvPr id="13" name="Rectangle: Rounded Corners 12">
            <a:extLst>
              <a:ext uri="{FF2B5EF4-FFF2-40B4-BE49-F238E27FC236}">
                <a16:creationId xmlns:a16="http://schemas.microsoft.com/office/drawing/2014/main" id="{59FD4C55-816E-4372-B3B9-0A1BCF415B11}"/>
              </a:ext>
            </a:extLst>
          </p:cNvPr>
          <p:cNvSpPr/>
          <p:nvPr/>
        </p:nvSpPr>
        <p:spPr bwMode="auto">
          <a:xfrm>
            <a:off x="625122" y="3032923"/>
            <a:ext cx="3091274"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b="1" dirty="0">
              <a:latin typeface="Helvetica"/>
              <a:ea typeface="ＭＳ Ｐゴシック"/>
              <a:cs typeface="Helvetica"/>
            </a:endParaRPr>
          </a:p>
          <a:p>
            <a:pPr algn="ctr"/>
            <a:r>
              <a:rPr lang="en-US" b="1" dirty="0">
                <a:latin typeface="Arial Narrow" panose="020B0604020202020204" pitchFamily="34" charset="0"/>
                <a:ea typeface="ＭＳ Ｐゴシック"/>
                <a:cs typeface="Arial Narrow" panose="020B0604020202020204" pitchFamily="34" charset="0"/>
              </a:rPr>
              <a:t>Zeit: max. 4 </a:t>
            </a:r>
            <a:r>
              <a:rPr lang="en-US" b="1" dirty="0" err="1">
                <a:latin typeface="Arial Narrow" panose="020B0604020202020204" pitchFamily="34" charset="0"/>
                <a:ea typeface="ＭＳ Ｐゴシック"/>
                <a:cs typeface="Arial Narrow" panose="020B0604020202020204" pitchFamily="34" charset="0"/>
              </a:rPr>
              <a:t>Minuten</a:t>
            </a:r>
            <a:endParaRPr lang="en-US" b="1" dirty="0">
              <a:latin typeface="Arial Narrow" panose="020B0604020202020204" pitchFamily="34" charset="0"/>
              <a:ea typeface="ＭＳ Ｐゴシック"/>
              <a:cs typeface="Arial Narrow" panose="020B0604020202020204" pitchFamily="34" charset="0"/>
            </a:endParaRPr>
          </a:p>
          <a:p>
            <a:pPr marL="0" marR="0" indent="0" algn="l" defTabSz="914400">
              <a:lnSpc>
                <a:spcPct val="100000"/>
              </a:lnSpc>
              <a:spcBef>
                <a:spcPct val="0"/>
              </a:spcBef>
              <a:spcAft>
                <a:spcPct val="0"/>
              </a:spcAft>
              <a:buClrTx/>
              <a:buSzTx/>
              <a:buFontTx/>
              <a:buNone/>
              <a:tabLst/>
            </a:pPr>
            <a:endParaRPr lang="en-US" sz="2400" b="0" i="0" u="none" strike="noStrike" cap="none" normalizeH="0" baseline="0" dirty="0">
              <a:ln>
                <a:noFill/>
              </a:ln>
              <a:effectLst/>
              <a:latin typeface="Helvetica" charset="0"/>
            </a:endParaRPr>
          </a:p>
        </p:txBody>
      </p:sp>
      <p:sp>
        <p:nvSpPr>
          <p:cNvPr id="22" name="TextBox 21">
            <a:extLst>
              <a:ext uri="{FF2B5EF4-FFF2-40B4-BE49-F238E27FC236}">
                <a16:creationId xmlns:a16="http://schemas.microsoft.com/office/drawing/2014/main" id="{9BA2547F-B931-4616-AF20-A5B42BBE3791}"/>
              </a:ext>
            </a:extLst>
          </p:cNvPr>
          <p:cNvSpPr txBox="1"/>
          <p:nvPr/>
        </p:nvSpPr>
        <p:spPr>
          <a:xfrm>
            <a:off x="4612889" y="4748199"/>
            <a:ext cx="345251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latin typeface="Helvetica"/>
                <a:ea typeface="ＭＳ Ｐゴシック"/>
                <a:cs typeface="Helvetica"/>
              </a:rPr>
              <a:t>Zeit:</a:t>
            </a:r>
            <a:r>
              <a:rPr lang="en-US" sz="1400" dirty="0">
                <a:latin typeface="Helvetica"/>
                <a:ea typeface="ＭＳ Ｐゴシック"/>
                <a:cs typeface="Helvetica"/>
              </a:rPr>
              <a:t> </a:t>
            </a:r>
            <a:r>
              <a:rPr lang="en-US" sz="1400" u="sng" dirty="0">
                <a:latin typeface="Helvetica"/>
                <a:ea typeface="ＭＳ Ｐゴシック"/>
                <a:cs typeface="Helvetica"/>
              </a:rPr>
              <a:t>                                    </a:t>
            </a:r>
            <a:r>
              <a:rPr lang="en-US" sz="1400" dirty="0">
                <a:latin typeface="Helvetica"/>
                <a:ea typeface="ＭＳ Ｐゴシック"/>
                <a:cs typeface="Helvetica"/>
              </a:rPr>
              <a:t> </a:t>
            </a:r>
            <a:r>
              <a:rPr lang="en-US" sz="1400" dirty="0" err="1">
                <a:latin typeface="Helvetica"/>
                <a:ea typeface="ＭＳ Ｐゴシック"/>
                <a:cs typeface="Helvetica"/>
              </a:rPr>
              <a:t>Sekunden</a:t>
            </a:r>
            <a:endParaRPr lang="en-US" sz="1400" dirty="0">
              <a:ea typeface="ＭＳ Ｐゴシック"/>
            </a:endParaRPr>
          </a:p>
        </p:txBody>
      </p:sp>
      <p:sp>
        <p:nvSpPr>
          <p:cNvPr id="15" name="Content Placeholder 2">
            <a:extLst>
              <a:ext uri="{FF2B5EF4-FFF2-40B4-BE49-F238E27FC236}">
                <a16:creationId xmlns:a16="http://schemas.microsoft.com/office/drawing/2014/main" id="{592FB2B8-6605-E541-8E76-99B9680B62FA}"/>
              </a:ext>
            </a:extLst>
          </p:cNvPr>
          <p:cNvSpPr txBox="1">
            <a:spLocks/>
          </p:cNvSpPr>
          <p:nvPr/>
        </p:nvSpPr>
        <p:spPr bwMode="auto">
          <a:xfrm>
            <a:off x="661826" y="1900357"/>
            <a:ext cx="3553086" cy="939258"/>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ct val="105000"/>
              </a:lnSpc>
              <a:spcBef>
                <a:spcPct val="20000"/>
              </a:spcBef>
              <a:spcAft>
                <a:spcPct val="0"/>
              </a:spcAft>
              <a:buFont typeface="Times" charset="0"/>
              <a:defRPr sz="1800" b="0" i="0">
                <a:solidFill>
                  <a:srgbClr val="181410"/>
                </a:solidFill>
                <a:latin typeface="Arial Narrow Regular"/>
                <a:ea typeface="ＭＳ Ｐゴシック" charset="-128"/>
                <a:cs typeface="Helvetica Neue"/>
              </a:defRPr>
            </a:lvl1pPr>
            <a:lvl2pPr marL="355580" indent="-355580" algn="l" rtl="0" eaLnBrk="1" fontAlgn="base" hangingPunct="1">
              <a:lnSpc>
                <a:spcPct val="105000"/>
              </a:lnSpc>
              <a:spcBef>
                <a:spcPct val="20000"/>
              </a:spcBef>
              <a:spcAft>
                <a:spcPct val="0"/>
              </a:spcAft>
              <a:buClr>
                <a:srgbClr val="786849"/>
              </a:buClr>
              <a:buChar char="–"/>
              <a:defRPr sz="1600" b="0" i="0">
                <a:solidFill>
                  <a:srgbClr val="181410"/>
                </a:solidFill>
                <a:latin typeface="Arial Narrow Regular"/>
                <a:ea typeface="ＭＳ Ｐゴシック" charset="-128"/>
                <a:cs typeface="Helvetica Neue"/>
              </a:defRPr>
            </a:lvl2pPr>
            <a:lvl3pPr marL="719097" indent="-363518"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3pPr>
            <a:lvl4pPr marL="1073087" indent="-353993"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4pPr>
            <a:lvl5pPr marL="1438191" indent="-365105"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5pPr>
            <a:lvl6pPr marL="3030362"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6pPr>
            <a:lvl7pPr marL="3487534"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7pPr>
            <a:lvl8pPr marL="3944709"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8pPr>
            <a:lvl9pPr marL="4401882"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9pPr>
          </a:lstStyle>
          <a:p>
            <a:r>
              <a:rPr lang="en-US" kern="0" dirty="0">
                <a:ea typeface="ＭＳ Ｐゴシック"/>
              </a:rPr>
              <a:t>Bitte </a:t>
            </a:r>
            <a:r>
              <a:rPr lang="en-US" kern="0" dirty="0" err="1">
                <a:ea typeface="ＭＳ Ｐゴシック"/>
              </a:rPr>
              <a:t>trage</a:t>
            </a:r>
            <a:r>
              <a:rPr lang="en-US" kern="0" dirty="0">
                <a:ea typeface="ＭＳ Ｐゴシック"/>
              </a:rPr>
              <a:t> </a:t>
            </a:r>
            <a:r>
              <a:rPr lang="en-US" kern="0" dirty="0" err="1">
                <a:ea typeface="ＭＳ Ｐゴシック"/>
              </a:rPr>
              <a:t>hier</a:t>
            </a:r>
            <a:r>
              <a:rPr lang="en-US" kern="0" dirty="0">
                <a:ea typeface="ＭＳ Ｐゴシック"/>
              </a:rPr>
              <a:t> </a:t>
            </a:r>
            <a:r>
              <a:rPr lang="en-US" b="1" kern="0" dirty="0" err="1">
                <a:ea typeface="ＭＳ Ｐゴシック"/>
              </a:rPr>
              <a:t>deinen</a:t>
            </a:r>
            <a:r>
              <a:rPr lang="en-US" b="1" kern="0" dirty="0">
                <a:ea typeface="ＭＳ Ｐゴシック"/>
              </a:rPr>
              <a:t> </a:t>
            </a:r>
            <a:r>
              <a:rPr lang="en-US" b="1" kern="0" dirty="0" err="1">
                <a:ea typeface="ＭＳ Ｐゴシック"/>
              </a:rPr>
              <a:t>Namen</a:t>
            </a:r>
            <a:r>
              <a:rPr lang="en-US" b="1" kern="0" dirty="0">
                <a:ea typeface="ＭＳ Ｐゴシック"/>
              </a:rPr>
              <a:t> </a:t>
            </a:r>
            <a:r>
              <a:rPr lang="en-US" kern="0" dirty="0" err="1">
                <a:ea typeface="ＭＳ Ｐゴシック"/>
              </a:rPr>
              <a:t>ein</a:t>
            </a:r>
            <a:r>
              <a:rPr lang="en-US" kern="0" dirty="0">
                <a:ea typeface="ＭＳ Ｐゴシック"/>
              </a:rPr>
              <a:t>:</a:t>
            </a:r>
          </a:p>
          <a:p>
            <a:pPr eaLnBrk="0" hangingPunct="0">
              <a:lnSpc>
                <a:spcPct val="100000"/>
              </a:lnSpc>
              <a:spcBef>
                <a:spcPct val="0"/>
              </a:spcBef>
            </a:pPr>
            <a:r>
              <a:rPr lang="en-US" sz="2400" u="sng" kern="1200" dirty="0">
                <a:solidFill>
                  <a:srgbClr val="000000"/>
                </a:solidFill>
                <a:latin typeface="Helvetica"/>
                <a:ea typeface="ＭＳ Ｐゴシック"/>
                <a:cs typeface="Helvetica"/>
              </a:rPr>
              <a:t>                                    </a:t>
            </a:r>
            <a:r>
              <a:rPr lang="en-US" sz="2400" kern="1200" dirty="0">
                <a:solidFill>
                  <a:srgbClr val="000000"/>
                </a:solidFill>
                <a:latin typeface="Helvetica"/>
                <a:ea typeface="ＭＳ Ｐゴシック"/>
                <a:cs typeface="Helvetica"/>
              </a:rPr>
              <a:t> </a:t>
            </a:r>
            <a:endParaRPr lang="en-US" sz="2400" kern="1200" dirty="0">
              <a:solidFill>
                <a:srgbClr val="000000"/>
              </a:solidFill>
              <a:latin typeface="Helvetica" charset="0"/>
              <a:ea typeface="ＭＳ Ｐゴシック"/>
            </a:endParaRPr>
          </a:p>
          <a:p>
            <a:endParaRPr lang="en-US" kern="0" dirty="0">
              <a:ea typeface="ＭＳ Ｐゴシック"/>
            </a:endParaRPr>
          </a:p>
          <a:p>
            <a:endParaRPr lang="en-US" kern="0" dirty="0">
              <a:ea typeface="ＭＳ Ｐゴシック"/>
            </a:endParaRPr>
          </a:p>
        </p:txBody>
      </p:sp>
      <p:sp>
        <p:nvSpPr>
          <p:cNvPr id="14" name="Textfeld 13">
            <a:extLst>
              <a:ext uri="{FF2B5EF4-FFF2-40B4-BE49-F238E27FC236}">
                <a16:creationId xmlns:a16="http://schemas.microsoft.com/office/drawing/2014/main" id="{55B8887D-830B-4242-8298-7161B107955F}"/>
              </a:ext>
            </a:extLst>
          </p:cNvPr>
          <p:cNvSpPr txBox="1"/>
          <p:nvPr/>
        </p:nvSpPr>
        <p:spPr>
          <a:xfrm>
            <a:off x="5755341" y="2456261"/>
            <a:ext cx="492443" cy="461665"/>
          </a:xfrm>
          <a:prstGeom prst="rect">
            <a:avLst/>
          </a:prstGeom>
          <a:noFill/>
        </p:spPr>
        <p:txBody>
          <a:bodyPr wrap="none" rtlCol="0">
            <a:spAutoFit/>
          </a:bodyPr>
          <a:lstStyle/>
          <a:p>
            <a:r>
              <a:rPr lang="de-DE">
                <a:solidFill>
                  <a:srgbClr val="C00000"/>
                </a:solidFill>
              </a:rPr>
              <a:t>✘</a:t>
            </a:r>
          </a:p>
        </p:txBody>
      </p:sp>
      <p:sp>
        <p:nvSpPr>
          <p:cNvPr id="17" name="Textfeld 16">
            <a:extLst>
              <a:ext uri="{FF2B5EF4-FFF2-40B4-BE49-F238E27FC236}">
                <a16:creationId xmlns:a16="http://schemas.microsoft.com/office/drawing/2014/main" id="{6E371A04-B5A4-ED4E-A88F-34256EDF32EF}"/>
              </a:ext>
            </a:extLst>
          </p:cNvPr>
          <p:cNvSpPr txBox="1"/>
          <p:nvPr/>
        </p:nvSpPr>
        <p:spPr>
          <a:xfrm>
            <a:off x="6610384" y="3043322"/>
            <a:ext cx="492443" cy="461665"/>
          </a:xfrm>
          <a:prstGeom prst="rect">
            <a:avLst/>
          </a:prstGeom>
          <a:noFill/>
        </p:spPr>
        <p:txBody>
          <a:bodyPr wrap="none" rtlCol="0">
            <a:spAutoFit/>
          </a:bodyPr>
          <a:lstStyle/>
          <a:p>
            <a:r>
              <a:rPr lang="de-DE">
                <a:solidFill>
                  <a:srgbClr val="C00000"/>
                </a:solidFill>
              </a:rPr>
              <a:t>✘</a:t>
            </a:r>
          </a:p>
        </p:txBody>
      </p:sp>
      <p:sp>
        <p:nvSpPr>
          <p:cNvPr id="16" name="Oval 15">
            <a:extLst>
              <a:ext uri="{FF2B5EF4-FFF2-40B4-BE49-F238E27FC236}">
                <a16:creationId xmlns:a16="http://schemas.microsoft.com/office/drawing/2014/main" id="{E8985D61-970A-C84A-A09E-152D72DE9011}"/>
              </a:ext>
            </a:extLst>
          </p:cNvPr>
          <p:cNvSpPr>
            <a:spLocks noChangeAspect="1"/>
          </p:cNvSpPr>
          <p:nvPr/>
        </p:nvSpPr>
        <p:spPr bwMode="auto">
          <a:xfrm>
            <a:off x="7958442" y="3525900"/>
            <a:ext cx="610275" cy="626003"/>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Helvetica" charset="0"/>
            </a:endParaRPr>
          </a:p>
        </p:txBody>
      </p:sp>
      <p:cxnSp>
        <p:nvCxnSpPr>
          <p:cNvPr id="18" name="Gerade Verbindung 17">
            <a:extLst>
              <a:ext uri="{FF2B5EF4-FFF2-40B4-BE49-F238E27FC236}">
                <a16:creationId xmlns:a16="http://schemas.microsoft.com/office/drawing/2014/main" id="{D0364E90-ECAA-EA4C-A6EB-D967B78025D7}"/>
              </a:ext>
            </a:extLst>
          </p:cNvPr>
          <p:cNvCxnSpPr/>
          <p:nvPr/>
        </p:nvCxnSpPr>
        <p:spPr bwMode="auto">
          <a:xfrm>
            <a:off x="8268429" y="3630909"/>
            <a:ext cx="0" cy="394913"/>
          </a:xfrm>
          <a:prstGeom prst="line">
            <a:avLst/>
          </a:prstGeom>
          <a:solidFill>
            <a:schemeClr val="accent1"/>
          </a:solidFill>
          <a:ln w="38100" cap="flat" cmpd="sng" algn="ctr">
            <a:solidFill>
              <a:srgbClr val="A01A10"/>
            </a:solidFill>
            <a:prstDash val="solid"/>
            <a:round/>
            <a:headEnd type="none" w="med" len="med"/>
            <a:tailEnd type="none" w="med" len="med"/>
          </a:ln>
          <a:effectLst/>
        </p:spPr>
      </p:cxnSp>
      <p:sp>
        <p:nvSpPr>
          <p:cNvPr id="19" name="Pfeil nach links 18">
            <a:extLst>
              <a:ext uri="{FF2B5EF4-FFF2-40B4-BE49-F238E27FC236}">
                <a16:creationId xmlns:a16="http://schemas.microsoft.com/office/drawing/2014/main" id="{86621B3F-ED09-2049-BA81-5A9977607702}"/>
              </a:ext>
            </a:extLst>
          </p:cNvPr>
          <p:cNvSpPr/>
          <p:nvPr/>
        </p:nvSpPr>
        <p:spPr bwMode="auto">
          <a:xfrm>
            <a:off x="8199018" y="4626316"/>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20" name="Pfeil nach links 19">
            <a:extLst>
              <a:ext uri="{FF2B5EF4-FFF2-40B4-BE49-F238E27FC236}">
                <a16:creationId xmlns:a16="http://schemas.microsoft.com/office/drawing/2014/main" id="{E9070D40-2330-0944-9D73-874E3159BB4B}"/>
              </a:ext>
            </a:extLst>
          </p:cNvPr>
          <p:cNvSpPr/>
          <p:nvPr/>
        </p:nvSpPr>
        <p:spPr bwMode="auto">
          <a:xfrm rot="19017772">
            <a:off x="8405630" y="2996959"/>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Tree>
    <p:extLst>
      <p:ext uri="{BB962C8B-B14F-4D97-AF65-F5344CB8AC3E}">
        <p14:creationId xmlns:p14="http://schemas.microsoft.com/office/powerpoint/2010/main" val="326064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B56DB-7AFC-4C71-97E6-FCFBD15337F8}"/>
              </a:ext>
            </a:extLst>
          </p:cNvPr>
          <p:cNvSpPr>
            <a:spLocks noGrp="1"/>
          </p:cNvSpPr>
          <p:nvPr>
            <p:ph type="title"/>
          </p:nvPr>
        </p:nvSpPr>
        <p:spPr>
          <a:xfrm>
            <a:off x="613422" y="1066800"/>
            <a:ext cx="8756580" cy="509087"/>
          </a:xfrm>
        </p:spPr>
        <p:txBody>
          <a:bodyPr/>
          <a:lstStyle/>
          <a:p>
            <a:r>
              <a:rPr lang="en-US" dirty="0" err="1">
                <a:ea typeface="ＭＳ Ｐゴシック"/>
              </a:rPr>
              <a:t>Zeitstrahl</a:t>
            </a:r>
            <a:endParaRPr lang="en-US" dirty="0" err="1"/>
          </a:p>
        </p:txBody>
      </p:sp>
      <p:graphicFrame>
        <p:nvGraphicFramePr>
          <p:cNvPr id="6" name="Table 6">
            <a:extLst>
              <a:ext uri="{FF2B5EF4-FFF2-40B4-BE49-F238E27FC236}">
                <a16:creationId xmlns:a16="http://schemas.microsoft.com/office/drawing/2014/main" id="{7C8CD1BC-B784-42AF-BCC6-E7FDD152D140}"/>
              </a:ext>
            </a:extLst>
          </p:cNvPr>
          <p:cNvGraphicFramePr>
            <a:graphicFrameLocks noGrp="1"/>
          </p:cNvGraphicFramePr>
          <p:nvPr>
            <p:ph idx="1"/>
          </p:nvPr>
        </p:nvGraphicFramePr>
        <p:xfrm>
          <a:off x="671336" y="1711851"/>
          <a:ext cx="8618533" cy="4510874"/>
        </p:xfrm>
        <a:graphic>
          <a:graphicData uri="http://schemas.openxmlformats.org/drawingml/2006/table">
            <a:tbl>
              <a:tblPr firstRow="1" bandRow="1">
                <a:tableStyleId>{5940675A-B579-460E-94D1-54222C63F5DA}</a:tableStyleId>
              </a:tblPr>
              <a:tblGrid>
                <a:gridCol w="1231219">
                  <a:extLst>
                    <a:ext uri="{9D8B030D-6E8A-4147-A177-3AD203B41FA5}">
                      <a16:colId xmlns:a16="http://schemas.microsoft.com/office/drawing/2014/main" val="3465451062"/>
                    </a:ext>
                  </a:extLst>
                </a:gridCol>
                <a:gridCol w="1231219">
                  <a:extLst>
                    <a:ext uri="{9D8B030D-6E8A-4147-A177-3AD203B41FA5}">
                      <a16:colId xmlns:a16="http://schemas.microsoft.com/office/drawing/2014/main" val="2787669180"/>
                    </a:ext>
                  </a:extLst>
                </a:gridCol>
                <a:gridCol w="1231219">
                  <a:extLst>
                    <a:ext uri="{9D8B030D-6E8A-4147-A177-3AD203B41FA5}">
                      <a16:colId xmlns:a16="http://schemas.microsoft.com/office/drawing/2014/main" val="1980098343"/>
                    </a:ext>
                  </a:extLst>
                </a:gridCol>
                <a:gridCol w="1231219">
                  <a:extLst>
                    <a:ext uri="{9D8B030D-6E8A-4147-A177-3AD203B41FA5}">
                      <a16:colId xmlns:a16="http://schemas.microsoft.com/office/drawing/2014/main" val="2706873074"/>
                    </a:ext>
                  </a:extLst>
                </a:gridCol>
                <a:gridCol w="1231219">
                  <a:extLst>
                    <a:ext uri="{9D8B030D-6E8A-4147-A177-3AD203B41FA5}">
                      <a16:colId xmlns:a16="http://schemas.microsoft.com/office/drawing/2014/main" val="2911198080"/>
                    </a:ext>
                  </a:extLst>
                </a:gridCol>
                <a:gridCol w="1231219">
                  <a:extLst>
                    <a:ext uri="{9D8B030D-6E8A-4147-A177-3AD203B41FA5}">
                      <a16:colId xmlns:a16="http://schemas.microsoft.com/office/drawing/2014/main" val="2975373675"/>
                    </a:ext>
                  </a:extLst>
                </a:gridCol>
                <a:gridCol w="1231219">
                  <a:extLst>
                    <a:ext uri="{9D8B030D-6E8A-4147-A177-3AD203B41FA5}">
                      <a16:colId xmlns:a16="http://schemas.microsoft.com/office/drawing/2014/main" val="3215903626"/>
                    </a:ext>
                  </a:extLst>
                </a:gridCol>
              </a:tblGrid>
              <a:tr h="1503625">
                <a:tc>
                  <a:txBody>
                    <a:bodyPr/>
                    <a:lstStyle/>
                    <a:p>
                      <a:pPr algn="ctr"/>
                      <a:r>
                        <a:rPr lang="en-US" sz="3200" dirty="0"/>
                        <a:t>60</a:t>
                      </a:r>
                    </a:p>
                  </a:txBody>
                  <a:tcPr anchor="ctr"/>
                </a:tc>
                <a:tc>
                  <a:txBody>
                    <a:bodyPr/>
                    <a:lstStyle/>
                    <a:p>
                      <a:pPr algn="ctr"/>
                      <a:r>
                        <a:rPr lang="en-US" sz="3200" dirty="0"/>
                        <a:t>70</a:t>
                      </a:r>
                    </a:p>
                  </a:txBody>
                  <a:tcPr anchor="ctr"/>
                </a:tc>
                <a:tc>
                  <a:txBody>
                    <a:bodyPr/>
                    <a:lstStyle/>
                    <a:p>
                      <a:pPr algn="ctr"/>
                      <a:r>
                        <a:rPr lang="en-US" sz="3200" dirty="0"/>
                        <a:t>80</a:t>
                      </a:r>
                    </a:p>
                  </a:txBody>
                  <a:tcPr anchor="ctr"/>
                </a:tc>
                <a:tc>
                  <a:txBody>
                    <a:bodyPr/>
                    <a:lstStyle/>
                    <a:p>
                      <a:pPr algn="ctr"/>
                      <a:r>
                        <a:rPr lang="en-US" sz="3200" dirty="0"/>
                        <a:t>90</a:t>
                      </a:r>
                    </a:p>
                  </a:txBody>
                  <a:tcPr anchor="ctr"/>
                </a:tc>
                <a:tc>
                  <a:txBody>
                    <a:bodyPr/>
                    <a:lstStyle/>
                    <a:p>
                      <a:pPr algn="ctr"/>
                      <a:r>
                        <a:rPr lang="en-US" sz="3200" dirty="0"/>
                        <a:t>100</a:t>
                      </a:r>
                    </a:p>
                  </a:txBody>
                  <a:tcPr anchor="ctr"/>
                </a:tc>
                <a:tc>
                  <a:txBody>
                    <a:bodyPr/>
                    <a:lstStyle/>
                    <a:p>
                      <a:pPr algn="ctr"/>
                      <a:r>
                        <a:rPr lang="en-US" sz="3200" dirty="0"/>
                        <a:t>110</a:t>
                      </a:r>
                    </a:p>
                  </a:txBody>
                  <a:tcPr anchor="ctr"/>
                </a:tc>
                <a:tc>
                  <a:txBody>
                    <a:bodyPr/>
                    <a:lstStyle/>
                    <a:p>
                      <a:pPr lvl="0" algn="ctr">
                        <a:buNone/>
                      </a:pPr>
                      <a:r>
                        <a:rPr lang="en-US" sz="3200" dirty="0"/>
                        <a:t>120</a:t>
                      </a:r>
                      <a:endParaRPr lang="en-US"/>
                    </a:p>
                  </a:txBody>
                  <a:tcPr anchor="ctr"/>
                </a:tc>
                <a:extLst>
                  <a:ext uri="{0D108BD9-81ED-4DB2-BD59-A6C34878D82A}">
                    <a16:rowId xmlns:a16="http://schemas.microsoft.com/office/drawing/2014/main" val="2545691706"/>
                  </a:ext>
                </a:extLst>
              </a:tr>
              <a:tr h="1503625">
                <a:tc>
                  <a:txBody>
                    <a:bodyPr/>
                    <a:lstStyle/>
                    <a:p>
                      <a:pPr algn="ctr"/>
                      <a:r>
                        <a:rPr lang="en-US" sz="3200" dirty="0"/>
                        <a:t>130</a:t>
                      </a:r>
                    </a:p>
                  </a:txBody>
                  <a:tcPr anchor="ctr"/>
                </a:tc>
                <a:tc>
                  <a:txBody>
                    <a:bodyPr/>
                    <a:lstStyle/>
                    <a:p>
                      <a:pPr algn="ctr"/>
                      <a:r>
                        <a:rPr lang="en-US" sz="3200" dirty="0"/>
                        <a:t>140</a:t>
                      </a:r>
                    </a:p>
                  </a:txBody>
                  <a:tcPr anchor="ctr"/>
                </a:tc>
                <a:tc>
                  <a:txBody>
                    <a:bodyPr/>
                    <a:lstStyle/>
                    <a:p>
                      <a:pPr algn="ctr"/>
                      <a:r>
                        <a:rPr lang="en-US" sz="3200" dirty="0"/>
                        <a:t>150</a:t>
                      </a:r>
                    </a:p>
                  </a:txBody>
                  <a:tcPr anchor="ctr"/>
                </a:tc>
                <a:tc>
                  <a:txBody>
                    <a:bodyPr/>
                    <a:lstStyle/>
                    <a:p>
                      <a:pPr algn="ctr"/>
                      <a:r>
                        <a:rPr lang="en-US" sz="3200" dirty="0"/>
                        <a:t>160</a:t>
                      </a:r>
                    </a:p>
                  </a:txBody>
                  <a:tcPr anchor="ctr"/>
                </a:tc>
                <a:tc>
                  <a:txBody>
                    <a:bodyPr/>
                    <a:lstStyle/>
                    <a:p>
                      <a:pPr algn="ctr"/>
                      <a:r>
                        <a:rPr lang="en-US" sz="3200" dirty="0"/>
                        <a:t>170</a:t>
                      </a:r>
                    </a:p>
                  </a:txBody>
                  <a:tcPr anchor="ctr"/>
                </a:tc>
                <a:tc>
                  <a:txBody>
                    <a:bodyPr/>
                    <a:lstStyle/>
                    <a:p>
                      <a:pPr algn="ctr"/>
                      <a:r>
                        <a:rPr lang="en-US" sz="3200" dirty="0"/>
                        <a:t>180</a:t>
                      </a:r>
                    </a:p>
                  </a:txBody>
                  <a:tcPr anchor="ctr"/>
                </a:tc>
                <a:tc>
                  <a:txBody>
                    <a:bodyPr/>
                    <a:lstStyle/>
                    <a:p>
                      <a:pPr lvl="0" algn="ctr">
                        <a:buNone/>
                      </a:pPr>
                      <a:r>
                        <a:rPr lang="en-US" sz="3200" dirty="0"/>
                        <a:t>190</a:t>
                      </a:r>
                    </a:p>
                  </a:txBody>
                  <a:tcPr anchor="ctr"/>
                </a:tc>
                <a:extLst>
                  <a:ext uri="{0D108BD9-81ED-4DB2-BD59-A6C34878D82A}">
                    <a16:rowId xmlns:a16="http://schemas.microsoft.com/office/drawing/2014/main" val="760500613"/>
                  </a:ext>
                </a:extLst>
              </a:tr>
              <a:tr h="1503624">
                <a:tc>
                  <a:txBody>
                    <a:bodyPr/>
                    <a:lstStyle/>
                    <a:p>
                      <a:pPr lvl="0" algn="ctr">
                        <a:buNone/>
                      </a:pPr>
                      <a:r>
                        <a:rPr lang="en-US" sz="3200" dirty="0"/>
                        <a:t>200</a:t>
                      </a:r>
                    </a:p>
                  </a:txBody>
                  <a:tcPr anchor="ctr"/>
                </a:tc>
                <a:tc>
                  <a:txBody>
                    <a:bodyPr/>
                    <a:lstStyle/>
                    <a:p>
                      <a:pPr lvl="0" algn="ctr">
                        <a:buNone/>
                      </a:pPr>
                      <a:r>
                        <a:rPr lang="en-US" sz="3200" dirty="0"/>
                        <a:t>210</a:t>
                      </a:r>
                    </a:p>
                  </a:txBody>
                  <a:tcPr anchor="ctr"/>
                </a:tc>
                <a:tc>
                  <a:txBody>
                    <a:bodyPr/>
                    <a:lstStyle/>
                    <a:p>
                      <a:pPr lvl="0" algn="ctr">
                        <a:buNone/>
                      </a:pPr>
                      <a:r>
                        <a:rPr lang="en-US" sz="3200" dirty="0"/>
                        <a:t>220</a:t>
                      </a:r>
                    </a:p>
                  </a:txBody>
                  <a:tcPr anchor="ctr"/>
                </a:tc>
                <a:tc>
                  <a:txBody>
                    <a:bodyPr/>
                    <a:lstStyle/>
                    <a:p>
                      <a:pPr lvl="0" algn="ctr">
                        <a:buNone/>
                      </a:pPr>
                      <a:r>
                        <a:rPr lang="en-US" sz="3200" dirty="0"/>
                        <a:t>230</a:t>
                      </a:r>
                    </a:p>
                  </a:txBody>
                  <a:tcPr anchor="ctr"/>
                </a:tc>
                <a:tc>
                  <a:txBody>
                    <a:bodyPr/>
                    <a:lstStyle/>
                    <a:p>
                      <a:pPr lvl="0" algn="ctr">
                        <a:buNone/>
                      </a:pPr>
                      <a:r>
                        <a:rPr lang="en-US" sz="3200" dirty="0"/>
                        <a:t>240</a:t>
                      </a:r>
                    </a:p>
                  </a:txBody>
                  <a:tcPr anchor="ctr"/>
                </a:tc>
                <a:tc>
                  <a:txBody>
                    <a:bodyPr/>
                    <a:lstStyle/>
                    <a:p>
                      <a:pPr lvl="0" algn="ctr">
                        <a:buNone/>
                      </a:pPr>
                      <a:endParaRPr lang="en-US" sz="3200" dirty="0"/>
                    </a:p>
                  </a:txBody>
                  <a:tcPr anchor="ctr"/>
                </a:tc>
                <a:tc>
                  <a:txBody>
                    <a:bodyPr/>
                    <a:lstStyle/>
                    <a:p>
                      <a:pPr lvl="0" algn="ctr">
                        <a:buNone/>
                      </a:pPr>
                      <a:endParaRPr lang="en-US" sz="3200" dirty="0"/>
                    </a:p>
                  </a:txBody>
                  <a:tcPr anchor="ctr"/>
                </a:tc>
                <a:extLst>
                  <a:ext uri="{0D108BD9-81ED-4DB2-BD59-A6C34878D82A}">
                    <a16:rowId xmlns:a16="http://schemas.microsoft.com/office/drawing/2014/main" val="4178354462"/>
                  </a:ext>
                </a:extLst>
              </a:tr>
            </a:tbl>
          </a:graphicData>
        </a:graphic>
      </p:graphicFrame>
      <p:sp>
        <p:nvSpPr>
          <p:cNvPr id="4" name="Footer Placeholder 3">
            <a:extLst>
              <a:ext uri="{FF2B5EF4-FFF2-40B4-BE49-F238E27FC236}">
                <a16:creationId xmlns:a16="http://schemas.microsoft.com/office/drawing/2014/main" id="{299679AD-A186-4CB8-80BA-F93C604BC427}"/>
              </a:ext>
            </a:extLst>
          </p:cNvPr>
          <p:cNvSpPr>
            <a:spLocks noGrp="1"/>
          </p:cNvSpPr>
          <p:nvPr>
            <p:ph type="ftr" sz="quarter" idx="3"/>
          </p:nvPr>
        </p:nvSpPr>
        <p:spPr/>
        <p:txBody>
          <a:bodyPr/>
          <a:lstStyle/>
          <a:p>
            <a:r>
              <a:rPr lang="de-CH" dirty="0">
                <a:solidFill>
                  <a:srgbClr val="000000"/>
                </a:solidFill>
                <a:ea typeface="ＭＳ Ｐゴシック"/>
              </a:rPr>
              <a:t>Zentrum Lesen </a:t>
            </a:r>
          </a:p>
        </p:txBody>
      </p:sp>
      <p:sp>
        <p:nvSpPr>
          <p:cNvPr id="5" name="Slide Number Placeholder 4">
            <a:extLst>
              <a:ext uri="{FF2B5EF4-FFF2-40B4-BE49-F238E27FC236}">
                <a16:creationId xmlns:a16="http://schemas.microsoft.com/office/drawing/2014/main" id="{ACACF747-DC6E-4456-8AF9-43532E8D68F9}"/>
              </a:ext>
            </a:extLst>
          </p:cNvPr>
          <p:cNvSpPr>
            <a:spLocks noGrp="1"/>
          </p:cNvSpPr>
          <p:nvPr>
            <p:ph type="sldNum" sz="quarter" idx="4"/>
          </p:nvPr>
        </p:nvSpPr>
        <p:spPr/>
        <p:txBody>
          <a:bodyPr/>
          <a:lstStyle/>
          <a:p>
            <a:fld id="{8C812475-90CC-411E-A993-929AF0D0895B}" type="slidenum">
              <a:rPr lang="de-CH">
                <a:solidFill>
                  <a:srgbClr val="000000"/>
                </a:solidFill>
              </a:rPr>
              <a:pPr/>
              <a:t>6</a:t>
            </a:fld>
            <a:endParaRPr lang="de-CH">
              <a:solidFill>
                <a:srgbClr val="000000"/>
              </a:solidFill>
            </a:endParaRPr>
          </a:p>
        </p:txBody>
      </p:sp>
      <p:sp>
        <p:nvSpPr>
          <p:cNvPr id="3" name="Pfeil nach rechts 2">
            <a:extLst>
              <a:ext uri="{FF2B5EF4-FFF2-40B4-BE49-F238E27FC236}">
                <a16:creationId xmlns:a16="http://schemas.microsoft.com/office/drawing/2014/main" id="{B7ED9477-3010-CE47-BF56-6A2D95D51EC7}"/>
              </a:ext>
            </a:extLst>
          </p:cNvPr>
          <p:cNvSpPr/>
          <p:nvPr/>
        </p:nvSpPr>
        <p:spPr bwMode="auto">
          <a:xfrm rot="2287601">
            <a:off x="124218" y="1826223"/>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7" name="Pfeil nach rechts 6">
            <a:extLst>
              <a:ext uri="{FF2B5EF4-FFF2-40B4-BE49-F238E27FC236}">
                <a16:creationId xmlns:a16="http://schemas.microsoft.com/office/drawing/2014/main" id="{A2172AC2-586D-9E47-843D-A44653C8AABC}"/>
              </a:ext>
            </a:extLst>
          </p:cNvPr>
          <p:cNvSpPr/>
          <p:nvPr/>
        </p:nvSpPr>
        <p:spPr bwMode="auto">
          <a:xfrm rot="2287601">
            <a:off x="1391984" y="1826224"/>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8" name="Pfeil nach rechts 7">
            <a:extLst>
              <a:ext uri="{FF2B5EF4-FFF2-40B4-BE49-F238E27FC236}">
                <a16:creationId xmlns:a16="http://schemas.microsoft.com/office/drawing/2014/main" id="{871EEB5F-5FAA-1E4C-BF17-F68795050840}"/>
              </a:ext>
            </a:extLst>
          </p:cNvPr>
          <p:cNvSpPr/>
          <p:nvPr/>
        </p:nvSpPr>
        <p:spPr bwMode="auto">
          <a:xfrm rot="2287601">
            <a:off x="2518774" y="181563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9" name="Pfeil nach rechts 8">
            <a:extLst>
              <a:ext uri="{FF2B5EF4-FFF2-40B4-BE49-F238E27FC236}">
                <a16:creationId xmlns:a16="http://schemas.microsoft.com/office/drawing/2014/main" id="{3B7B628F-9512-E343-8B78-365141F13EBF}"/>
              </a:ext>
            </a:extLst>
          </p:cNvPr>
          <p:cNvSpPr/>
          <p:nvPr/>
        </p:nvSpPr>
        <p:spPr bwMode="auto">
          <a:xfrm rot="2287601">
            <a:off x="3821750" y="181563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0" name="Pfeil nach rechts 9">
            <a:extLst>
              <a:ext uri="{FF2B5EF4-FFF2-40B4-BE49-F238E27FC236}">
                <a16:creationId xmlns:a16="http://schemas.microsoft.com/office/drawing/2014/main" id="{8FC1BBC5-B99A-0E4A-A959-6A91DFFA8538}"/>
              </a:ext>
            </a:extLst>
          </p:cNvPr>
          <p:cNvSpPr/>
          <p:nvPr/>
        </p:nvSpPr>
        <p:spPr bwMode="auto">
          <a:xfrm rot="2287601">
            <a:off x="5047953" y="181563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1" name="Pfeil nach rechts 10">
            <a:extLst>
              <a:ext uri="{FF2B5EF4-FFF2-40B4-BE49-F238E27FC236}">
                <a16:creationId xmlns:a16="http://schemas.microsoft.com/office/drawing/2014/main" id="{68AE20AE-C7BD-5A4A-9A12-72AC813C497C}"/>
              </a:ext>
            </a:extLst>
          </p:cNvPr>
          <p:cNvSpPr/>
          <p:nvPr/>
        </p:nvSpPr>
        <p:spPr bwMode="auto">
          <a:xfrm rot="2287601">
            <a:off x="6116830" y="1826224"/>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2" name="Pfeil nach rechts 11">
            <a:extLst>
              <a:ext uri="{FF2B5EF4-FFF2-40B4-BE49-F238E27FC236}">
                <a16:creationId xmlns:a16="http://schemas.microsoft.com/office/drawing/2014/main" id="{C954D896-2EDB-564D-8A10-7A6B95E7C3F6}"/>
              </a:ext>
            </a:extLst>
          </p:cNvPr>
          <p:cNvSpPr/>
          <p:nvPr/>
        </p:nvSpPr>
        <p:spPr bwMode="auto">
          <a:xfrm rot="2287601">
            <a:off x="7477721" y="1826223"/>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3" name="Pfeil nach rechts 12">
            <a:extLst>
              <a:ext uri="{FF2B5EF4-FFF2-40B4-BE49-F238E27FC236}">
                <a16:creationId xmlns:a16="http://schemas.microsoft.com/office/drawing/2014/main" id="{E609D19D-A2D2-B642-8A45-C44CD6A9DF6E}"/>
              </a:ext>
            </a:extLst>
          </p:cNvPr>
          <p:cNvSpPr/>
          <p:nvPr/>
        </p:nvSpPr>
        <p:spPr bwMode="auto">
          <a:xfrm rot="2287601">
            <a:off x="45233" y="3320617"/>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4" name="Pfeil nach rechts 13">
            <a:extLst>
              <a:ext uri="{FF2B5EF4-FFF2-40B4-BE49-F238E27FC236}">
                <a16:creationId xmlns:a16="http://schemas.microsoft.com/office/drawing/2014/main" id="{AA79B75E-1F5B-E646-A422-60676E8F927B}"/>
              </a:ext>
            </a:extLst>
          </p:cNvPr>
          <p:cNvSpPr/>
          <p:nvPr/>
        </p:nvSpPr>
        <p:spPr bwMode="auto">
          <a:xfrm rot="2287601">
            <a:off x="1391985" y="3320617"/>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5" name="Pfeil nach rechts 14">
            <a:extLst>
              <a:ext uri="{FF2B5EF4-FFF2-40B4-BE49-F238E27FC236}">
                <a16:creationId xmlns:a16="http://schemas.microsoft.com/office/drawing/2014/main" id="{B3FCB153-FE72-A84A-B687-63977526BAF3}"/>
              </a:ext>
            </a:extLst>
          </p:cNvPr>
          <p:cNvSpPr/>
          <p:nvPr/>
        </p:nvSpPr>
        <p:spPr bwMode="auto">
          <a:xfrm rot="2287601">
            <a:off x="2518774" y="331824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6" name="Pfeil nach rechts 15">
            <a:extLst>
              <a:ext uri="{FF2B5EF4-FFF2-40B4-BE49-F238E27FC236}">
                <a16:creationId xmlns:a16="http://schemas.microsoft.com/office/drawing/2014/main" id="{F857BB5F-6C66-7B4A-8F6B-ACD269660B2C}"/>
              </a:ext>
            </a:extLst>
          </p:cNvPr>
          <p:cNvSpPr/>
          <p:nvPr/>
        </p:nvSpPr>
        <p:spPr bwMode="auto">
          <a:xfrm rot="2287601">
            <a:off x="3731274" y="331824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7" name="Pfeil nach rechts 16">
            <a:extLst>
              <a:ext uri="{FF2B5EF4-FFF2-40B4-BE49-F238E27FC236}">
                <a16:creationId xmlns:a16="http://schemas.microsoft.com/office/drawing/2014/main" id="{B096CB51-B4A3-6945-9B8F-94B7B2097D3E}"/>
              </a:ext>
            </a:extLst>
          </p:cNvPr>
          <p:cNvSpPr/>
          <p:nvPr/>
        </p:nvSpPr>
        <p:spPr bwMode="auto">
          <a:xfrm rot="2287601">
            <a:off x="4943772" y="331824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8" name="Pfeil nach rechts 17">
            <a:extLst>
              <a:ext uri="{FF2B5EF4-FFF2-40B4-BE49-F238E27FC236}">
                <a16:creationId xmlns:a16="http://schemas.microsoft.com/office/drawing/2014/main" id="{15756132-FC70-1F41-95F9-21BD34F98C49}"/>
              </a:ext>
            </a:extLst>
          </p:cNvPr>
          <p:cNvSpPr/>
          <p:nvPr/>
        </p:nvSpPr>
        <p:spPr bwMode="auto">
          <a:xfrm rot="2287601">
            <a:off x="6256713" y="331824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9" name="Pfeil nach rechts 18">
            <a:extLst>
              <a:ext uri="{FF2B5EF4-FFF2-40B4-BE49-F238E27FC236}">
                <a16:creationId xmlns:a16="http://schemas.microsoft.com/office/drawing/2014/main" id="{D675301F-886A-134C-AEA7-9AEBF5D3D5C5}"/>
              </a:ext>
            </a:extLst>
          </p:cNvPr>
          <p:cNvSpPr/>
          <p:nvPr/>
        </p:nvSpPr>
        <p:spPr bwMode="auto">
          <a:xfrm rot="2287601">
            <a:off x="7477721" y="331824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20" name="Pfeil nach rechts 19">
            <a:extLst>
              <a:ext uri="{FF2B5EF4-FFF2-40B4-BE49-F238E27FC236}">
                <a16:creationId xmlns:a16="http://schemas.microsoft.com/office/drawing/2014/main" id="{E3096FEA-D82F-1342-872B-C3712D95EF35}"/>
              </a:ext>
            </a:extLst>
          </p:cNvPr>
          <p:cNvSpPr/>
          <p:nvPr/>
        </p:nvSpPr>
        <p:spPr bwMode="auto">
          <a:xfrm rot="2287601">
            <a:off x="124218" y="4816385"/>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21" name="Pfeil nach rechts 20">
            <a:extLst>
              <a:ext uri="{FF2B5EF4-FFF2-40B4-BE49-F238E27FC236}">
                <a16:creationId xmlns:a16="http://schemas.microsoft.com/office/drawing/2014/main" id="{FBD08654-DE46-5046-B41B-E3C66EEC1C85}"/>
              </a:ext>
            </a:extLst>
          </p:cNvPr>
          <p:cNvSpPr/>
          <p:nvPr/>
        </p:nvSpPr>
        <p:spPr bwMode="auto">
          <a:xfrm rot="2287601">
            <a:off x="1251008" y="481638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22" name="Pfeil nach rechts 21">
            <a:extLst>
              <a:ext uri="{FF2B5EF4-FFF2-40B4-BE49-F238E27FC236}">
                <a16:creationId xmlns:a16="http://schemas.microsoft.com/office/drawing/2014/main" id="{3FAE2FF2-CA9B-B94D-B504-D49291CEB921}"/>
              </a:ext>
            </a:extLst>
          </p:cNvPr>
          <p:cNvSpPr/>
          <p:nvPr/>
        </p:nvSpPr>
        <p:spPr bwMode="auto">
          <a:xfrm rot="2287601">
            <a:off x="2485755" y="4812638"/>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23" name="Pfeil nach rechts 22">
            <a:extLst>
              <a:ext uri="{FF2B5EF4-FFF2-40B4-BE49-F238E27FC236}">
                <a16:creationId xmlns:a16="http://schemas.microsoft.com/office/drawing/2014/main" id="{82A98B8D-BF56-A044-8298-605754123E4F}"/>
              </a:ext>
            </a:extLst>
          </p:cNvPr>
          <p:cNvSpPr/>
          <p:nvPr/>
        </p:nvSpPr>
        <p:spPr bwMode="auto">
          <a:xfrm rot="2287601">
            <a:off x="3720502" y="479139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24" name="Pfeil nach rechts 23">
            <a:extLst>
              <a:ext uri="{FF2B5EF4-FFF2-40B4-BE49-F238E27FC236}">
                <a16:creationId xmlns:a16="http://schemas.microsoft.com/office/drawing/2014/main" id="{AC8EB92B-85FA-DC4C-922D-B8FD20FBC874}"/>
              </a:ext>
            </a:extLst>
          </p:cNvPr>
          <p:cNvSpPr/>
          <p:nvPr/>
        </p:nvSpPr>
        <p:spPr bwMode="auto">
          <a:xfrm rot="2287601">
            <a:off x="4977871" y="4791396"/>
            <a:ext cx="978408" cy="484632"/>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Tree>
    <p:extLst>
      <p:ext uri="{BB962C8B-B14F-4D97-AF65-F5344CB8AC3E}">
        <p14:creationId xmlns:p14="http://schemas.microsoft.com/office/powerpoint/2010/main" val="348420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4FA75B88-46C7-D141-82A5-205D55543B0C}"/>
              </a:ext>
            </a:extLst>
          </p:cNvPr>
          <p:cNvPicPr>
            <a:picLocks noChangeAspect="1"/>
          </p:cNvPicPr>
          <p:nvPr/>
        </p:nvPicPr>
        <p:blipFill>
          <a:blip r:embed="rId2"/>
          <a:stretch>
            <a:fillRect/>
          </a:stretch>
        </p:blipFill>
        <p:spPr>
          <a:xfrm>
            <a:off x="5273355" y="513292"/>
            <a:ext cx="4357260" cy="5873222"/>
          </a:xfrm>
          <a:prstGeom prst="rect">
            <a:avLst/>
          </a:prstGeom>
        </p:spPr>
      </p:pic>
      <p:sp>
        <p:nvSpPr>
          <p:cNvPr id="2" name="Titel 1">
            <a:extLst>
              <a:ext uri="{FF2B5EF4-FFF2-40B4-BE49-F238E27FC236}">
                <a16:creationId xmlns:a16="http://schemas.microsoft.com/office/drawing/2014/main" id="{8709E261-52FF-4642-A735-0E7BCCE762E5}"/>
              </a:ext>
            </a:extLst>
          </p:cNvPr>
          <p:cNvSpPr>
            <a:spLocks noGrp="1"/>
          </p:cNvSpPr>
          <p:nvPr>
            <p:ph type="title"/>
          </p:nvPr>
        </p:nvSpPr>
        <p:spPr>
          <a:xfrm>
            <a:off x="613422" y="1066800"/>
            <a:ext cx="8756580" cy="489857"/>
          </a:xfrm>
        </p:spPr>
        <p:txBody>
          <a:bodyPr wrap="square" anchor="t">
            <a:normAutofit/>
          </a:bodyPr>
          <a:lstStyle/>
          <a:p>
            <a:r>
              <a:rPr lang="de-DE" dirty="0"/>
              <a:t>Stolperwörtertest </a:t>
            </a:r>
          </a:p>
        </p:txBody>
      </p:sp>
      <p:sp>
        <p:nvSpPr>
          <p:cNvPr id="5" name="Fußzeilenplatzhalter 4">
            <a:extLst>
              <a:ext uri="{FF2B5EF4-FFF2-40B4-BE49-F238E27FC236}">
                <a16:creationId xmlns:a16="http://schemas.microsoft.com/office/drawing/2014/main" id="{8672D3B3-9092-8440-9D69-7B339821AB6A}"/>
              </a:ext>
            </a:extLst>
          </p:cNvPr>
          <p:cNvSpPr>
            <a:spLocks noGrp="1"/>
          </p:cNvSpPr>
          <p:nvPr>
            <p:ph type="ftr" sz="quarter" idx="3"/>
          </p:nvPr>
        </p:nvSpPr>
        <p:spPr>
          <a:xfrm>
            <a:off x="713955" y="6369278"/>
            <a:ext cx="7485063" cy="179388"/>
          </a:xfrm>
        </p:spPr>
        <p:txBody>
          <a:bodyPr wrap="square" anchor="b">
            <a:normAutofit/>
          </a:bodyPr>
          <a:lstStyle/>
          <a:p>
            <a:pPr>
              <a:lnSpc>
                <a:spcPct val="90000"/>
              </a:lnSpc>
              <a:spcAft>
                <a:spcPts val="600"/>
              </a:spcAft>
            </a:pPr>
            <a:r>
              <a:rPr lang="de-CH">
                <a:solidFill>
                  <a:srgbClr val="000000"/>
                </a:solidFill>
              </a:rPr>
              <a:t>Zentrum Lesen </a:t>
            </a:r>
          </a:p>
        </p:txBody>
      </p:sp>
      <p:sp>
        <p:nvSpPr>
          <p:cNvPr id="6" name="Foliennummernplatzhalter 5">
            <a:extLst>
              <a:ext uri="{FF2B5EF4-FFF2-40B4-BE49-F238E27FC236}">
                <a16:creationId xmlns:a16="http://schemas.microsoft.com/office/drawing/2014/main" id="{E6A0D285-75C4-C440-B766-C09C1850E2CF}"/>
              </a:ext>
            </a:extLst>
          </p:cNvPr>
          <p:cNvSpPr>
            <a:spLocks noGrp="1"/>
          </p:cNvSpPr>
          <p:nvPr>
            <p:ph type="sldNum" sz="quarter" idx="4"/>
          </p:nvPr>
        </p:nvSpPr>
        <p:spPr>
          <a:xfrm>
            <a:off x="8463034" y="6369278"/>
            <a:ext cx="863600" cy="179388"/>
          </a:xfrm>
        </p:spPr>
        <p:txBody>
          <a:bodyPr wrap="square" anchor="ctr">
            <a:normAutofit/>
          </a:bodyPr>
          <a:lstStyle/>
          <a:p>
            <a:pPr>
              <a:lnSpc>
                <a:spcPct val="90000"/>
              </a:lnSpc>
              <a:spcAft>
                <a:spcPts val="600"/>
              </a:spcAft>
            </a:pPr>
            <a:fld id="{8C812475-90CC-411E-A993-929AF0D0895B}" type="slidenum">
              <a:rPr lang="de-CH">
                <a:solidFill>
                  <a:srgbClr val="000000"/>
                </a:solidFill>
              </a:rPr>
              <a:pPr>
                <a:lnSpc>
                  <a:spcPct val="90000"/>
                </a:lnSpc>
                <a:spcAft>
                  <a:spcPts val="600"/>
                </a:spcAft>
              </a:pPr>
              <a:t>7</a:t>
            </a:fld>
            <a:endParaRPr lang="de-CH">
              <a:solidFill>
                <a:srgbClr val="000000"/>
              </a:solidFill>
            </a:endParaRPr>
          </a:p>
        </p:txBody>
      </p:sp>
      <p:sp>
        <p:nvSpPr>
          <p:cNvPr id="10" name="Rectangle: Rounded Corners 12">
            <a:extLst>
              <a:ext uri="{FF2B5EF4-FFF2-40B4-BE49-F238E27FC236}">
                <a16:creationId xmlns:a16="http://schemas.microsoft.com/office/drawing/2014/main" id="{592C57ED-510B-5C4D-B69E-BF5F22B74148}"/>
              </a:ext>
            </a:extLst>
          </p:cNvPr>
          <p:cNvSpPr/>
          <p:nvPr/>
        </p:nvSpPr>
        <p:spPr bwMode="auto">
          <a:xfrm>
            <a:off x="613422" y="1977708"/>
            <a:ext cx="3091274"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b="1">
              <a:latin typeface="Helvetica"/>
              <a:ea typeface="ＭＳ Ｐゴシック"/>
              <a:cs typeface="Helvetica"/>
            </a:endParaRPr>
          </a:p>
          <a:p>
            <a:pPr algn="ctr"/>
            <a:r>
              <a:rPr lang="en-US" b="1">
                <a:latin typeface="Arial Narrow" panose="020B0604020202020204" pitchFamily="34" charset="0"/>
                <a:ea typeface="ＭＳ Ｐゴシック"/>
                <a:cs typeface="Arial Narrow" panose="020B0604020202020204" pitchFamily="34" charset="0"/>
              </a:rPr>
              <a:t>Zeit: 3 Minuten</a:t>
            </a:r>
          </a:p>
          <a:p>
            <a:pPr marL="0" marR="0" indent="0" algn="l" defTabSz="914400">
              <a:lnSpc>
                <a:spcPct val="100000"/>
              </a:lnSpc>
              <a:spcBef>
                <a:spcPct val="0"/>
              </a:spcBef>
              <a:spcAft>
                <a:spcPct val="0"/>
              </a:spcAft>
              <a:buClrTx/>
              <a:buSzTx/>
              <a:buFontTx/>
              <a:buNone/>
              <a:tabLst/>
            </a:pPr>
            <a:endParaRPr lang="en-US" sz="2400" b="0" i="0" u="none" strike="noStrike" cap="none" normalizeH="0" baseline="0">
              <a:ln>
                <a:noFill/>
              </a:ln>
              <a:effectLst/>
              <a:latin typeface="Helvetica" charset="0"/>
            </a:endParaRPr>
          </a:p>
        </p:txBody>
      </p:sp>
      <p:sp>
        <p:nvSpPr>
          <p:cNvPr id="12" name="Rectangle 11">
            <a:extLst>
              <a:ext uri="{FF2B5EF4-FFF2-40B4-BE49-F238E27FC236}">
                <a16:creationId xmlns:a16="http://schemas.microsoft.com/office/drawing/2014/main" id="{1B6874F0-25C2-2648-BACA-EBB13DF184A9}"/>
              </a:ext>
            </a:extLst>
          </p:cNvPr>
          <p:cNvSpPr/>
          <p:nvPr/>
        </p:nvSpPr>
        <p:spPr bwMode="auto">
          <a:xfrm>
            <a:off x="623480" y="3965893"/>
            <a:ext cx="3446101" cy="1520507"/>
          </a:xfrm>
          <a:prstGeom prst="rect">
            <a:avLst/>
          </a:prstGeom>
          <a:ln>
            <a:solidFill>
              <a:srgbClr val="9411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de" b="1">
                <a:latin typeface="Arial Narrow" panose="020B0604020202020204" pitchFamily="34" charset="0"/>
                <a:ea typeface="ＭＳ Ｐゴシック"/>
                <a:cs typeface="Arial Narrow" panose="020B0604020202020204" pitchFamily="34" charset="0"/>
              </a:rPr>
              <a:t>Aufgabe: </a:t>
            </a:r>
            <a:endParaRPr lang="en-US" b="1">
              <a:latin typeface="Arial Narrow" panose="020B0604020202020204" pitchFamily="34" charset="0"/>
              <a:cs typeface="Arial Narrow" panose="020B0604020202020204" pitchFamily="34" charset="0"/>
            </a:endParaRPr>
          </a:p>
          <a:p>
            <a:r>
              <a:rPr lang="de" b="1">
                <a:latin typeface="Arial Narrow" panose="020B0604020202020204" pitchFamily="34" charset="0"/>
                <a:ea typeface="ＭＳ Ｐゴシック"/>
                <a:cs typeface="Arial Narrow" panose="020B0604020202020204" pitchFamily="34" charset="0"/>
              </a:rPr>
              <a:t>Lest die Sätze und streicht das Wort, das nicht passt.</a:t>
            </a:r>
            <a:endParaRPr lang="de" b="1">
              <a:latin typeface="Arial Narrow" panose="020B0604020202020204" pitchFamily="34" charset="0"/>
              <a:cs typeface="Arial Narrow" panose="020B0604020202020204" pitchFamily="34" charset="0"/>
            </a:endParaRPr>
          </a:p>
        </p:txBody>
      </p:sp>
      <p:sp>
        <p:nvSpPr>
          <p:cNvPr id="4" name="Pfeil nach links 3">
            <a:extLst>
              <a:ext uri="{FF2B5EF4-FFF2-40B4-BE49-F238E27FC236}">
                <a16:creationId xmlns:a16="http://schemas.microsoft.com/office/drawing/2014/main" id="{CE0B2A1D-A60A-194A-AB09-7364796B6FE0}"/>
              </a:ext>
            </a:extLst>
          </p:cNvPr>
          <p:cNvSpPr/>
          <p:nvPr/>
        </p:nvSpPr>
        <p:spPr bwMode="auto">
          <a:xfrm rot="19599231">
            <a:off x="7167950" y="4012494"/>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cxnSp>
        <p:nvCxnSpPr>
          <p:cNvPr id="9" name="Gerade Verbindung 8">
            <a:extLst>
              <a:ext uri="{FF2B5EF4-FFF2-40B4-BE49-F238E27FC236}">
                <a16:creationId xmlns:a16="http://schemas.microsoft.com/office/drawing/2014/main" id="{C7AFB43C-5E0C-C743-9E57-52CA626DC252}"/>
              </a:ext>
            </a:extLst>
          </p:cNvPr>
          <p:cNvCxnSpPr>
            <a:cxnSpLocks/>
          </p:cNvCxnSpPr>
          <p:nvPr/>
        </p:nvCxnSpPr>
        <p:spPr bwMode="auto">
          <a:xfrm flipV="1">
            <a:off x="7115290" y="4861118"/>
            <a:ext cx="482321" cy="244511"/>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16" name="Oval 15">
            <a:extLst>
              <a:ext uri="{FF2B5EF4-FFF2-40B4-BE49-F238E27FC236}">
                <a16:creationId xmlns:a16="http://schemas.microsoft.com/office/drawing/2014/main" id="{5A5B6892-697B-794B-A0AF-25215936871D}"/>
              </a:ext>
            </a:extLst>
          </p:cNvPr>
          <p:cNvSpPr/>
          <p:nvPr/>
        </p:nvSpPr>
        <p:spPr bwMode="auto">
          <a:xfrm>
            <a:off x="6851640" y="4784758"/>
            <a:ext cx="482321" cy="4330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cxnSp>
        <p:nvCxnSpPr>
          <p:cNvPr id="21" name="Gerade Verbindung 20">
            <a:extLst>
              <a:ext uri="{FF2B5EF4-FFF2-40B4-BE49-F238E27FC236}">
                <a16:creationId xmlns:a16="http://schemas.microsoft.com/office/drawing/2014/main" id="{9D974E32-0DF9-4D46-83F2-954AF752A43F}"/>
              </a:ext>
            </a:extLst>
          </p:cNvPr>
          <p:cNvCxnSpPr>
            <a:cxnSpLocks/>
          </p:cNvCxnSpPr>
          <p:nvPr/>
        </p:nvCxnSpPr>
        <p:spPr bwMode="auto">
          <a:xfrm flipV="1">
            <a:off x="6851639" y="4861117"/>
            <a:ext cx="482321" cy="244511"/>
          </a:xfrm>
          <a:prstGeom prst="line">
            <a:avLst/>
          </a:prstGeom>
          <a:solidFill>
            <a:schemeClr val="accent1"/>
          </a:solidFill>
          <a:ln w="95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303018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4"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Text&#10;&#10;Description automatically generated">
            <a:extLst>
              <a:ext uri="{FF2B5EF4-FFF2-40B4-BE49-F238E27FC236}">
                <a16:creationId xmlns:a16="http://schemas.microsoft.com/office/drawing/2014/main" id="{E0128E51-9383-46D0-9A9A-71788D4113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8969" y="2136628"/>
            <a:ext cx="4565118" cy="389461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52E2D07-113D-474E-A52F-421D4B0BB501}"/>
              </a:ext>
            </a:extLst>
          </p:cNvPr>
          <p:cNvSpPr>
            <a:spLocks noGrp="1"/>
          </p:cNvSpPr>
          <p:nvPr>
            <p:ph type="title"/>
          </p:nvPr>
        </p:nvSpPr>
        <p:spPr>
          <a:xfrm>
            <a:off x="619536" y="1066800"/>
            <a:ext cx="8750466" cy="545761"/>
          </a:xfrm>
        </p:spPr>
        <p:txBody>
          <a:bodyPr/>
          <a:lstStyle/>
          <a:p>
            <a:r>
              <a:rPr lang="en-US" dirty="0" err="1">
                <a:ea typeface="ＭＳ Ｐゴシック"/>
              </a:rPr>
              <a:t>Fehlertext Rechtschreibung</a:t>
            </a:r>
          </a:p>
          <a:p>
            <a:endParaRPr lang="en-US"/>
          </a:p>
        </p:txBody>
      </p:sp>
      <p:sp>
        <p:nvSpPr>
          <p:cNvPr id="3" name="Content Placeholder 2">
            <a:extLst>
              <a:ext uri="{FF2B5EF4-FFF2-40B4-BE49-F238E27FC236}">
                <a16:creationId xmlns:a16="http://schemas.microsoft.com/office/drawing/2014/main" id="{1116629E-CA15-41B5-ACB0-ABFE244748FC}"/>
              </a:ext>
            </a:extLst>
          </p:cNvPr>
          <p:cNvSpPr>
            <a:spLocks noGrp="1"/>
          </p:cNvSpPr>
          <p:nvPr>
            <p:ph sz="half" idx="1"/>
          </p:nvPr>
        </p:nvSpPr>
        <p:spPr>
          <a:xfrm>
            <a:off x="640174" y="1644615"/>
            <a:ext cx="4237655" cy="1183750"/>
          </a:xfrm>
        </p:spPr>
        <p:txBody>
          <a:bodyPr/>
          <a:lstStyle/>
          <a:p>
            <a:endParaRPr lang="en-US" dirty="0">
              <a:ea typeface="ＭＳ Ｐゴシック"/>
            </a:endParaRPr>
          </a:p>
          <a:p>
            <a:endParaRPr lang="en-US" dirty="0">
              <a:ea typeface="ＭＳ Ｐゴシック"/>
            </a:endParaRPr>
          </a:p>
        </p:txBody>
      </p:sp>
      <p:sp>
        <p:nvSpPr>
          <p:cNvPr id="4" name="Content Placeholder 3">
            <a:extLst>
              <a:ext uri="{FF2B5EF4-FFF2-40B4-BE49-F238E27FC236}">
                <a16:creationId xmlns:a16="http://schemas.microsoft.com/office/drawing/2014/main" id="{07902B10-E80D-4E43-9175-F9FC9551FAD1}"/>
              </a:ext>
            </a:extLst>
          </p:cNvPr>
          <p:cNvSpPr>
            <a:spLocks noGrp="1"/>
          </p:cNvSpPr>
          <p:nvPr>
            <p:ph sz="half" idx="2"/>
          </p:nvPr>
        </p:nvSpPr>
        <p:spPr>
          <a:xfrm>
            <a:off x="4882221" y="2133600"/>
            <a:ext cx="4444489" cy="4191000"/>
          </a:xfrm>
        </p:spPr>
        <p:txBody>
          <a:bodyPr/>
          <a:lstStyle/>
          <a:p>
            <a:endParaRPr lang="de-DE" b="1">
              <a:ea typeface="ＭＳ Ｐゴシック"/>
            </a:endParaRPr>
          </a:p>
          <a:p>
            <a:endParaRPr lang="en-US"/>
          </a:p>
        </p:txBody>
      </p:sp>
      <p:sp>
        <p:nvSpPr>
          <p:cNvPr id="5" name="Footer Placeholder 4">
            <a:extLst>
              <a:ext uri="{FF2B5EF4-FFF2-40B4-BE49-F238E27FC236}">
                <a16:creationId xmlns:a16="http://schemas.microsoft.com/office/drawing/2014/main" id="{28F6AD9E-4A1A-491B-BC2A-386961690A50}"/>
              </a:ext>
            </a:extLst>
          </p:cNvPr>
          <p:cNvSpPr>
            <a:spLocks noGrp="1"/>
          </p:cNvSpPr>
          <p:nvPr>
            <p:ph type="ftr" sz="quarter" idx="3"/>
          </p:nvPr>
        </p:nvSpPr>
        <p:spPr/>
        <p:txBody>
          <a:bodyPr/>
          <a:lstStyle/>
          <a:p>
            <a:r>
              <a:rPr lang="de-CH">
                <a:solidFill>
                  <a:srgbClr val="000000"/>
                </a:solidFill>
                <a:ea typeface="ＭＳ Ｐゴシック"/>
              </a:rPr>
              <a:t>Zentrum Lesen </a:t>
            </a:r>
          </a:p>
        </p:txBody>
      </p:sp>
      <p:sp>
        <p:nvSpPr>
          <p:cNvPr id="6" name="Slide Number Placeholder 5">
            <a:extLst>
              <a:ext uri="{FF2B5EF4-FFF2-40B4-BE49-F238E27FC236}">
                <a16:creationId xmlns:a16="http://schemas.microsoft.com/office/drawing/2014/main" id="{0B1BB6C6-CC54-4D30-90B6-1350849A3441}"/>
              </a:ext>
            </a:extLst>
          </p:cNvPr>
          <p:cNvSpPr>
            <a:spLocks noGrp="1"/>
          </p:cNvSpPr>
          <p:nvPr>
            <p:ph type="sldNum" sz="quarter" idx="4"/>
          </p:nvPr>
        </p:nvSpPr>
        <p:spPr/>
        <p:txBody>
          <a:bodyPr/>
          <a:lstStyle/>
          <a:p>
            <a:fld id="{8C812475-90CC-411E-A993-929AF0D0895B}" type="slidenum">
              <a:rPr lang="de-CH">
                <a:solidFill>
                  <a:srgbClr val="000000"/>
                </a:solidFill>
              </a:rPr>
              <a:pPr/>
              <a:t>8</a:t>
            </a:fld>
            <a:endParaRPr lang="de-CH">
              <a:solidFill>
                <a:srgbClr val="000000"/>
              </a:solidFill>
            </a:endParaRPr>
          </a:p>
        </p:txBody>
      </p:sp>
      <p:sp>
        <p:nvSpPr>
          <p:cNvPr id="9" name="TextBox 8">
            <a:extLst>
              <a:ext uri="{FF2B5EF4-FFF2-40B4-BE49-F238E27FC236}">
                <a16:creationId xmlns:a16="http://schemas.microsoft.com/office/drawing/2014/main" id="{3BB64706-D9BE-44D9-B278-60E2464E9869}"/>
              </a:ext>
            </a:extLst>
          </p:cNvPr>
          <p:cNvSpPr txBox="1"/>
          <p:nvPr/>
        </p:nvSpPr>
        <p:spPr>
          <a:xfrm>
            <a:off x="640175" y="3719945"/>
            <a:ext cx="84666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de">
              <a:cs typeface="Helvetica"/>
            </a:endParaRPr>
          </a:p>
        </p:txBody>
      </p:sp>
      <p:sp>
        <p:nvSpPr>
          <p:cNvPr id="12" name="Rectangle 11">
            <a:extLst>
              <a:ext uri="{FF2B5EF4-FFF2-40B4-BE49-F238E27FC236}">
                <a16:creationId xmlns:a16="http://schemas.microsoft.com/office/drawing/2014/main" id="{73922C24-9D76-4A18-9911-39736D2F0A04}"/>
              </a:ext>
            </a:extLst>
          </p:cNvPr>
          <p:cNvSpPr/>
          <p:nvPr/>
        </p:nvSpPr>
        <p:spPr bwMode="auto">
          <a:xfrm>
            <a:off x="713420" y="4223292"/>
            <a:ext cx="3811304" cy="1745674"/>
          </a:xfrm>
          <a:prstGeom prst="rect">
            <a:avLst/>
          </a:prstGeom>
          <a:ln>
            <a:solidFill>
              <a:srgbClr val="9411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de" b="1" dirty="0">
                <a:latin typeface="Arial Narrow"/>
                <a:ea typeface="ＭＳ Ｐゴシック"/>
                <a:cs typeface="Arial Narrow" panose="020B0604020202020204" pitchFamily="34" charset="0"/>
              </a:rPr>
              <a:t>Aufgabe: </a:t>
            </a:r>
            <a:endParaRPr lang="en-US" b="1">
              <a:latin typeface="Arial Narrow" panose="020B0604020202020204" pitchFamily="34" charset="0"/>
              <a:cs typeface="Arial Narrow" panose="020B0604020202020204" pitchFamily="34" charset="0"/>
            </a:endParaRPr>
          </a:p>
          <a:p>
            <a:r>
              <a:rPr lang="de" b="1" dirty="0">
                <a:latin typeface="Arial Narrow"/>
                <a:ea typeface="ＭＳ Ｐゴシック"/>
                <a:cs typeface="Arial Narrow" panose="020B0604020202020204" pitchFamily="34" charset="0"/>
              </a:rPr>
              <a:t>Findet die Rechtschreibfehler und korrigiert sie. </a:t>
            </a:r>
            <a:endParaRPr lang="de" b="1">
              <a:latin typeface="Arial Narrow" panose="020B0604020202020204" pitchFamily="34" charset="0"/>
              <a:ea typeface="ＭＳ Ｐゴシック"/>
              <a:cs typeface="Arial Narrow" panose="020B0604020202020204" pitchFamily="34" charset="0"/>
            </a:endParaRPr>
          </a:p>
        </p:txBody>
      </p:sp>
      <p:sp>
        <p:nvSpPr>
          <p:cNvPr id="13" name="Rectangle: Rounded Corners 12">
            <a:extLst>
              <a:ext uri="{FF2B5EF4-FFF2-40B4-BE49-F238E27FC236}">
                <a16:creationId xmlns:a16="http://schemas.microsoft.com/office/drawing/2014/main" id="{59FD4C55-816E-4372-B3B9-0A1BCF415B11}"/>
              </a:ext>
            </a:extLst>
          </p:cNvPr>
          <p:cNvSpPr/>
          <p:nvPr/>
        </p:nvSpPr>
        <p:spPr bwMode="auto">
          <a:xfrm>
            <a:off x="715062" y="3032923"/>
            <a:ext cx="3091274"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b="1" dirty="0">
              <a:latin typeface="Helvetica"/>
              <a:ea typeface="ＭＳ Ｐゴシック"/>
              <a:cs typeface="Helvetica"/>
            </a:endParaRPr>
          </a:p>
          <a:p>
            <a:pPr algn="ctr"/>
            <a:r>
              <a:rPr lang="en-US" b="1" dirty="0">
                <a:latin typeface="Arial Narrow"/>
                <a:ea typeface="ＭＳ Ｐゴシック"/>
                <a:cs typeface="Arial Narrow" panose="020B0604020202020204" pitchFamily="34" charset="0"/>
              </a:rPr>
              <a:t>Zeit</a:t>
            </a:r>
            <a:r>
              <a:rPr lang="en-US" b="1">
                <a:latin typeface="Arial Narrow"/>
                <a:ea typeface="ＭＳ Ｐゴシック"/>
                <a:cs typeface="Arial Narrow" panose="020B0604020202020204" pitchFamily="34" charset="0"/>
              </a:rPr>
              <a:t>: max. 5 </a:t>
            </a:r>
            <a:r>
              <a:rPr lang="en-US" b="1" dirty="0">
                <a:latin typeface="Arial Narrow"/>
                <a:ea typeface="ＭＳ Ｐゴシック"/>
                <a:cs typeface="Arial Narrow" panose="020B0604020202020204" pitchFamily="34" charset="0"/>
              </a:rPr>
              <a:t>Minuten</a:t>
            </a:r>
          </a:p>
          <a:p>
            <a:pPr marL="0" marR="0" indent="0" algn="l" defTabSz="914400">
              <a:lnSpc>
                <a:spcPct val="100000"/>
              </a:lnSpc>
              <a:spcBef>
                <a:spcPct val="0"/>
              </a:spcBef>
              <a:spcAft>
                <a:spcPct val="0"/>
              </a:spcAft>
              <a:buClrTx/>
              <a:buSzTx/>
              <a:buFontTx/>
              <a:buNone/>
              <a:tabLst/>
            </a:pPr>
            <a:endParaRPr lang="en-US" sz="2400" b="0" i="0" u="none" strike="noStrike" cap="none" normalizeH="0" baseline="0" dirty="0">
              <a:ln>
                <a:noFill/>
              </a:ln>
              <a:effectLst/>
              <a:latin typeface="Helvetica" charset="0"/>
            </a:endParaRPr>
          </a:p>
        </p:txBody>
      </p:sp>
      <p:sp>
        <p:nvSpPr>
          <p:cNvPr id="22" name="TextBox 21">
            <a:extLst>
              <a:ext uri="{FF2B5EF4-FFF2-40B4-BE49-F238E27FC236}">
                <a16:creationId xmlns:a16="http://schemas.microsoft.com/office/drawing/2014/main" id="{9BA2547F-B931-4616-AF20-A5B42BBE3791}"/>
              </a:ext>
            </a:extLst>
          </p:cNvPr>
          <p:cNvSpPr txBox="1"/>
          <p:nvPr/>
        </p:nvSpPr>
        <p:spPr>
          <a:xfrm>
            <a:off x="5200180" y="5466535"/>
            <a:ext cx="345251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dirty="0">
              <a:ea typeface="ＭＳ Ｐゴシック"/>
              <a:cs typeface="Helvetica"/>
            </a:endParaRPr>
          </a:p>
        </p:txBody>
      </p:sp>
      <p:sp>
        <p:nvSpPr>
          <p:cNvPr id="14" name="Pfeil nach links 13">
            <a:extLst>
              <a:ext uri="{FF2B5EF4-FFF2-40B4-BE49-F238E27FC236}">
                <a16:creationId xmlns:a16="http://schemas.microsoft.com/office/drawing/2014/main" id="{0757733D-DDAD-714E-BDFB-AF879344B3ED}"/>
              </a:ext>
            </a:extLst>
          </p:cNvPr>
          <p:cNvSpPr/>
          <p:nvPr/>
        </p:nvSpPr>
        <p:spPr bwMode="auto">
          <a:xfrm>
            <a:off x="7916426" y="2586049"/>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5" name="Pfeil nach links 14">
            <a:extLst>
              <a:ext uri="{FF2B5EF4-FFF2-40B4-BE49-F238E27FC236}">
                <a16:creationId xmlns:a16="http://schemas.microsoft.com/office/drawing/2014/main" id="{E88C2DB5-ECFA-5A4D-B4E7-F89DB5655B9B}"/>
              </a:ext>
            </a:extLst>
          </p:cNvPr>
          <p:cNvSpPr/>
          <p:nvPr/>
        </p:nvSpPr>
        <p:spPr bwMode="auto">
          <a:xfrm>
            <a:off x="8463034" y="3559666"/>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6" name="Pfeil nach links 15">
            <a:extLst>
              <a:ext uri="{FF2B5EF4-FFF2-40B4-BE49-F238E27FC236}">
                <a16:creationId xmlns:a16="http://schemas.microsoft.com/office/drawing/2014/main" id="{C1147F16-D24F-DA4C-8E91-A806A4D8CE2D}"/>
              </a:ext>
            </a:extLst>
          </p:cNvPr>
          <p:cNvSpPr/>
          <p:nvPr/>
        </p:nvSpPr>
        <p:spPr bwMode="auto">
          <a:xfrm>
            <a:off x="8880798" y="4553139"/>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7" name="Pfeil nach links 16">
            <a:extLst>
              <a:ext uri="{FF2B5EF4-FFF2-40B4-BE49-F238E27FC236}">
                <a16:creationId xmlns:a16="http://schemas.microsoft.com/office/drawing/2014/main" id="{3DCB2F72-E249-3C4F-9F37-053AEE9383D3}"/>
              </a:ext>
            </a:extLst>
          </p:cNvPr>
          <p:cNvSpPr/>
          <p:nvPr/>
        </p:nvSpPr>
        <p:spPr bwMode="auto">
          <a:xfrm rot="2690220">
            <a:off x="8986733" y="5940755"/>
            <a:ext cx="756220" cy="484632"/>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Helvetica" charset="0"/>
            </a:endParaRPr>
          </a:p>
        </p:txBody>
      </p:sp>
      <p:sp>
        <p:nvSpPr>
          <p:cNvPr id="18" name="Content Placeholder 2">
            <a:extLst>
              <a:ext uri="{FF2B5EF4-FFF2-40B4-BE49-F238E27FC236}">
                <a16:creationId xmlns:a16="http://schemas.microsoft.com/office/drawing/2014/main" id="{30F5B51C-E481-FD4A-A436-4D6898A44140}"/>
              </a:ext>
            </a:extLst>
          </p:cNvPr>
          <p:cNvSpPr txBox="1">
            <a:spLocks/>
          </p:cNvSpPr>
          <p:nvPr/>
        </p:nvSpPr>
        <p:spPr bwMode="auto">
          <a:xfrm>
            <a:off x="739456" y="1747998"/>
            <a:ext cx="3553086" cy="939258"/>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ct val="105000"/>
              </a:lnSpc>
              <a:spcBef>
                <a:spcPct val="20000"/>
              </a:spcBef>
              <a:spcAft>
                <a:spcPct val="0"/>
              </a:spcAft>
              <a:buFont typeface="Times" charset="0"/>
              <a:defRPr sz="1800" b="0" i="0">
                <a:solidFill>
                  <a:srgbClr val="181410"/>
                </a:solidFill>
                <a:latin typeface="Arial Narrow Regular"/>
                <a:ea typeface="ＭＳ Ｐゴシック" charset="-128"/>
                <a:cs typeface="Helvetica Neue"/>
              </a:defRPr>
            </a:lvl1pPr>
            <a:lvl2pPr marL="355580" indent="-355580" algn="l" rtl="0" eaLnBrk="1" fontAlgn="base" hangingPunct="1">
              <a:lnSpc>
                <a:spcPct val="105000"/>
              </a:lnSpc>
              <a:spcBef>
                <a:spcPct val="20000"/>
              </a:spcBef>
              <a:spcAft>
                <a:spcPct val="0"/>
              </a:spcAft>
              <a:buClr>
                <a:srgbClr val="786849"/>
              </a:buClr>
              <a:buChar char="–"/>
              <a:defRPr sz="1600" b="0" i="0">
                <a:solidFill>
                  <a:srgbClr val="181410"/>
                </a:solidFill>
                <a:latin typeface="Arial Narrow Regular"/>
                <a:ea typeface="ＭＳ Ｐゴシック" charset="-128"/>
                <a:cs typeface="Helvetica Neue"/>
              </a:defRPr>
            </a:lvl2pPr>
            <a:lvl3pPr marL="719097" indent="-363518"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3pPr>
            <a:lvl4pPr marL="1073087" indent="-353993"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4pPr>
            <a:lvl5pPr marL="1438191" indent="-365105" algn="l" rtl="0" eaLnBrk="1" fontAlgn="base" hangingPunct="1">
              <a:lnSpc>
                <a:spcPct val="105000"/>
              </a:lnSpc>
              <a:spcBef>
                <a:spcPct val="20000"/>
              </a:spcBef>
              <a:spcAft>
                <a:spcPct val="0"/>
              </a:spcAft>
              <a:buClr>
                <a:srgbClr val="786849"/>
              </a:buClr>
              <a:buSzPct val="85000"/>
              <a:buFont typeface="Helvetica CE" charset="0"/>
              <a:buChar char="–"/>
              <a:defRPr sz="1600" b="0" i="0">
                <a:solidFill>
                  <a:srgbClr val="181410"/>
                </a:solidFill>
                <a:latin typeface="Arial Narrow Regular"/>
                <a:ea typeface="ＭＳ Ｐゴシック" charset="-128"/>
                <a:cs typeface="Helvetica Neue"/>
              </a:defRPr>
            </a:lvl5pPr>
            <a:lvl6pPr marL="3030362"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6pPr>
            <a:lvl7pPr marL="3487534"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7pPr>
            <a:lvl8pPr marL="3944709"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8pPr>
            <a:lvl9pPr marL="4401882" indent="-285733" algn="l" rtl="0" eaLnBrk="1" fontAlgn="base" hangingPunct="1">
              <a:lnSpc>
                <a:spcPct val="95000"/>
              </a:lnSpc>
              <a:spcBef>
                <a:spcPct val="20000"/>
              </a:spcBef>
              <a:spcAft>
                <a:spcPct val="0"/>
              </a:spcAft>
              <a:buClr>
                <a:srgbClr val="786849"/>
              </a:buClr>
              <a:buSzPct val="85000"/>
              <a:buFont typeface="Helvetica CE" pitchFamily="1" charset="0"/>
              <a:buChar char="–"/>
              <a:defRPr sz="1800" b="1">
                <a:solidFill>
                  <a:srgbClr val="181410"/>
                </a:solidFill>
                <a:latin typeface="+mn-lt"/>
                <a:ea typeface="ＭＳ Ｐゴシック" charset="-128"/>
              </a:defRPr>
            </a:lvl9pPr>
          </a:lstStyle>
          <a:p>
            <a:r>
              <a:rPr lang="en-US" kern="0">
                <a:ea typeface="ＭＳ Ｐゴシック"/>
              </a:rPr>
              <a:t>Bitte trage hier </a:t>
            </a:r>
            <a:r>
              <a:rPr lang="en-US" b="1" kern="0">
                <a:ea typeface="ＭＳ Ｐゴシック"/>
              </a:rPr>
              <a:t>deinen Namen </a:t>
            </a:r>
            <a:r>
              <a:rPr lang="en-US" kern="0">
                <a:ea typeface="ＭＳ Ｐゴシック"/>
              </a:rPr>
              <a:t>ein:</a:t>
            </a:r>
          </a:p>
          <a:p>
            <a:pPr eaLnBrk="0" hangingPunct="0">
              <a:lnSpc>
                <a:spcPct val="100000"/>
              </a:lnSpc>
              <a:spcBef>
                <a:spcPct val="0"/>
              </a:spcBef>
            </a:pPr>
            <a:r>
              <a:rPr lang="en-US" sz="2400" u="sng" kern="1200">
                <a:solidFill>
                  <a:srgbClr val="000000"/>
                </a:solidFill>
                <a:latin typeface="Helvetica"/>
                <a:ea typeface="ＭＳ Ｐゴシック"/>
                <a:cs typeface="Helvetica"/>
              </a:rPr>
              <a:t>                                    </a:t>
            </a:r>
            <a:r>
              <a:rPr lang="en-US" sz="2400" kern="1200">
                <a:solidFill>
                  <a:srgbClr val="000000"/>
                </a:solidFill>
                <a:latin typeface="Helvetica"/>
                <a:ea typeface="ＭＳ Ｐゴシック"/>
                <a:cs typeface="Helvetica"/>
              </a:rPr>
              <a:t> </a:t>
            </a:r>
            <a:endParaRPr lang="en-US" sz="2400" kern="1200">
              <a:solidFill>
                <a:srgbClr val="000000"/>
              </a:solidFill>
              <a:latin typeface="Helvetica" charset="0"/>
              <a:ea typeface="ＭＳ Ｐゴシック"/>
            </a:endParaRPr>
          </a:p>
          <a:p>
            <a:endParaRPr lang="en-US" kern="0">
              <a:ea typeface="ＭＳ Ｐゴシック"/>
            </a:endParaRPr>
          </a:p>
          <a:p>
            <a:endParaRPr lang="en-US" kern="0" dirty="0">
              <a:ea typeface="ＭＳ Ｐゴシック"/>
            </a:endParaRPr>
          </a:p>
        </p:txBody>
      </p:sp>
    </p:spTree>
    <p:extLst>
      <p:ext uri="{BB962C8B-B14F-4D97-AF65-F5344CB8AC3E}">
        <p14:creationId xmlns:p14="http://schemas.microsoft.com/office/powerpoint/2010/main" val="81238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13" grpId="0" animBg="1"/>
      <p:bldP spid="14" grpId="0" animBg="1"/>
      <p:bldP spid="15" grpId="0" animBg="1"/>
      <p:bldP spid="16" grpId="0" animBg="1"/>
      <p:bldP spid="17" grpId="0" animBg="1"/>
    </p:bldLst>
  </p:timing>
</p:sld>
</file>

<file path=ppt/theme/theme1.xml><?xml version="1.0" encoding="utf-8"?>
<a:theme xmlns:a="http://schemas.openxmlformats.org/drawingml/2006/main" name="Praes">
  <a:themeElements>
    <a:clrScheme name="">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DF2046"/>
      </a:hlink>
      <a:folHlink>
        <a:srgbClr val="996670"/>
      </a:folHlink>
    </a:clrScheme>
    <a:fontScheme name="Prae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Helvetica" charset="0"/>
          </a:defRPr>
        </a:defPPr>
      </a:lstStyle>
    </a:lnDef>
  </a:objectDefaults>
  <a:extraClrSchemeLst>
    <a:extraClrScheme>
      <a:clrScheme name="Pra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orlage" id="{C28688FD-5675-CD42-B827-98A1D552C487}" vid="{7BCDF2E3-77EB-DF47-A905-06D31B608AC1}"/>
    </a:ext>
  </a:ext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Praes</Template>
  <TotalTime>0</TotalTime>
  <Words>304</Words>
  <Application>Microsoft Macintosh PowerPoint</Application>
  <PresentationFormat>A4-Papier (210 x 297 mm)</PresentationFormat>
  <Paragraphs>113</Paragraphs>
  <Slides>8</Slides>
  <Notes>5</Notes>
  <HiddenSlides>2</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8</vt:i4>
      </vt:variant>
    </vt:vector>
  </HeadingPairs>
  <TitlesOfParts>
    <vt:vector size="17" baseType="lpstr">
      <vt:lpstr>Arial</vt:lpstr>
      <vt:lpstr>Arial Narrow</vt:lpstr>
      <vt:lpstr>Arial Narrow Regular</vt:lpstr>
      <vt:lpstr>Century Gothic</vt:lpstr>
      <vt:lpstr>Helvetica</vt:lpstr>
      <vt:lpstr>Helvetica CE</vt:lpstr>
      <vt:lpstr>Helvetica Neue Condensed Bold</vt:lpstr>
      <vt:lpstr>Times</vt:lpstr>
      <vt:lpstr>Praes</vt:lpstr>
      <vt:lpstr>Grundfertigkeiten Lesen und Schreiben erfassen (Klasse 7 bis 9)</vt:lpstr>
      <vt:lpstr>Aufgabe zum Schreiben  </vt:lpstr>
      <vt:lpstr>Aufgabe zum Lesen  </vt:lpstr>
      <vt:lpstr>Zeitstrahl</vt:lpstr>
      <vt:lpstr>Aufgabe zum Lesen  </vt:lpstr>
      <vt:lpstr>Zeitstrahl</vt:lpstr>
      <vt:lpstr>Stolperwörtertest </vt:lpstr>
      <vt:lpstr>Fehlertext Rechtschreibung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Schreibflüssigkeit</dc:title>
  <dc:creator>Afra Sturm</dc:creator>
  <cp:lastModifiedBy>Sturm Afra</cp:lastModifiedBy>
  <cp:revision>802</cp:revision>
  <cp:lastPrinted>2016-06-08T07:11:45Z</cp:lastPrinted>
  <dcterms:created xsi:type="dcterms:W3CDTF">2020-03-02T21:29:26Z</dcterms:created>
  <dcterms:modified xsi:type="dcterms:W3CDTF">2021-11-16T15:04:19Z</dcterms:modified>
</cp:coreProperties>
</file>